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7" r:id="rId3"/>
  </p:sldMasterIdLst>
  <p:notesMasterIdLst>
    <p:notesMasterId r:id="rId28"/>
  </p:notesMasterIdLst>
  <p:sldIdLst>
    <p:sldId id="256" r:id="rId4"/>
    <p:sldId id="258" r:id="rId5"/>
    <p:sldId id="345" r:id="rId6"/>
    <p:sldId id="321" r:id="rId7"/>
    <p:sldId id="347" r:id="rId8"/>
    <p:sldId id="350" r:id="rId9"/>
    <p:sldId id="343" r:id="rId10"/>
    <p:sldId id="334" r:id="rId11"/>
    <p:sldId id="333" r:id="rId12"/>
    <p:sldId id="352" r:id="rId13"/>
    <p:sldId id="326" r:id="rId14"/>
    <p:sldId id="348" r:id="rId15"/>
    <p:sldId id="317" r:id="rId16"/>
    <p:sldId id="346" r:id="rId17"/>
    <p:sldId id="338" r:id="rId18"/>
    <p:sldId id="298" r:id="rId19"/>
    <p:sldId id="349" r:id="rId20"/>
    <p:sldId id="341" r:id="rId21"/>
    <p:sldId id="312" r:id="rId22"/>
    <p:sldId id="335" r:id="rId23"/>
    <p:sldId id="330" r:id="rId24"/>
    <p:sldId id="351" r:id="rId25"/>
    <p:sldId id="344" r:id="rId26"/>
    <p:sldId id="279" r:id="rId27"/>
  </p:sldIdLst>
  <p:sldSz cx="9144000" cy="5143500" type="screen16x9"/>
  <p:notesSz cx="6858000" cy="9144000"/>
  <p:embeddedFontLst>
    <p:embeddedFont>
      <p:font typeface="Arvo"/>
      <p:regular r:id="rId29"/>
      <p:bold r:id="rId30"/>
      <p:italic r:id="rId31"/>
      <p:boldItalic r:id="rId32"/>
    </p:embeddedFont>
    <p:embeddedFont>
      <p:font typeface="Roboto Condensed" panose="02000000000000000000" pitchFamily="2" charset="0"/>
      <p:regular r:id="rId33"/>
      <p:bold r:id="rId34"/>
      <p:italic r:id="rId35"/>
      <p:boldItalic r:id="rId36"/>
    </p:embeddedFont>
    <p:embeddedFont>
      <p:font typeface="Roboto Condensed Light"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084AC-52CF-4E51-9F10-D6CF25EEA66E}" v="263" dt="2024-10-16T18:58:32.091"/>
    <p1510:client id="{D2786EBC-A5CB-4D44-B6EE-E0DB017E00FD}" v="1833" dt="2024-10-17T19:28:15.562"/>
  </p1510:revLst>
</p1510:revInfo>
</file>

<file path=ppt/tableStyles.xml><?xml version="1.0" encoding="utf-8"?>
<a:tblStyleLst xmlns:a="http://schemas.openxmlformats.org/drawingml/2006/main" def="{025D08E4-4CB9-4A25-91DF-C19B82DA8EF8}">
  <a:tblStyle styleId="{025D08E4-4CB9-4A25-91DF-C19B82DA8EF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89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enow, Andrew J." userId="S::goodenowa@umsystem.edu::dc53d266-6540-4dfa-83d0-6c21874ee254" providerId="AD" clId="Web-{BAF2ACF7-F009-2B9B-C6F0-22A82C610286}"/>
    <pc:docChg chg="modSld">
      <pc:chgData name="Goodenow, Andrew J." userId="S::goodenowa@umsystem.edu::dc53d266-6540-4dfa-83d0-6c21874ee254" providerId="AD" clId="Web-{BAF2ACF7-F009-2B9B-C6F0-22A82C610286}" dt="2024-04-22T19:05:34.397" v="59" actId="20577"/>
      <pc:docMkLst>
        <pc:docMk/>
      </pc:docMkLst>
      <pc:sldChg chg="modSp">
        <pc:chgData name="Goodenow, Andrew J." userId="S::goodenowa@umsystem.edu::dc53d266-6540-4dfa-83d0-6c21874ee254" providerId="AD" clId="Web-{BAF2ACF7-F009-2B9B-C6F0-22A82C610286}" dt="2024-04-22T19:02:08.235" v="54" actId="20577"/>
        <pc:sldMkLst>
          <pc:docMk/>
          <pc:sldMk cId="1589991693" sldId="317"/>
        </pc:sldMkLst>
        <pc:spChg chg="mod">
          <ac:chgData name="Goodenow, Andrew J." userId="S::goodenowa@umsystem.edu::dc53d266-6540-4dfa-83d0-6c21874ee254" providerId="AD" clId="Web-{BAF2ACF7-F009-2B9B-C6F0-22A82C610286}" dt="2024-04-22T19:02:08.235" v="54" actId="20577"/>
          <ac:spMkLst>
            <pc:docMk/>
            <pc:sldMk cId="1589991693" sldId="317"/>
            <ac:spMk id="10" creationId="{671CCC1A-0DB6-42AF-AC88-55BEAFC37C73}"/>
          </ac:spMkLst>
        </pc:spChg>
      </pc:sldChg>
      <pc:sldChg chg="modSp">
        <pc:chgData name="Goodenow, Andrew J." userId="S::goodenowa@umsystem.edu::dc53d266-6540-4dfa-83d0-6c21874ee254" providerId="AD" clId="Web-{BAF2ACF7-F009-2B9B-C6F0-22A82C610286}" dt="2024-04-22T19:01:13.077" v="51" actId="20577"/>
        <pc:sldMkLst>
          <pc:docMk/>
          <pc:sldMk cId="3222918489" sldId="340"/>
        </pc:sldMkLst>
        <pc:spChg chg="mod">
          <ac:chgData name="Goodenow, Andrew J." userId="S::goodenowa@umsystem.edu::dc53d266-6540-4dfa-83d0-6c21874ee254" providerId="AD" clId="Web-{BAF2ACF7-F009-2B9B-C6F0-22A82C610286}" dt="2024-04-22T19:01:13.077" v="51" actId="20577"/>
          <ac:spMkLst>
            <pc:docMk/>
            <pc:sldMk cId="3222918489" sldId="340"/>
            <ac:spMk id="8" creationId="{F2A704EA-C924-4E55-8355-137B49692095}"/>
          </ac:spMkLst>
        </pc:spChg>
      </pc:sldChg>
      <pc:sldChg chg="modSp">
        <pc:chgData name="Goodenow, Andrew J." userId="S::goodenowa@umsystem.edu::dc53d266-6540-4dfa-83d0-6c21874ee254" providerId="AD" clId="Web-{BAF2ACF7-F009-2B9B-C6F0-22A82C610286}" dt="2024-04-22T19:05:34.397" v="59" actId="20577"/>
        <pc:sldMkLst>
          <pc:docMk/>
          <pc:sldMk cId="3568044561" sldId="341"/>
        </pc:sldMkLst>
        <pc:spChg chg="mod">
          <ac:chgData name="Goodenow, Andrew J." userId="S::goodenowa@umsystem.edu::dc53d266-6540-4dfa-83d0-6c21874ee254" providerId="AD" clId="Web-{BAF2ACF7-F009-2B9B-C6F0-22A82C610286}" dt="2024-04-22T19:05:34.397" v="59" actId="20577"/>
          <ac:spMkLst>
            <pc:docMk/>
            <pc:sldMk cId="3568044561" sldId="341"/>
            <ac:spMk id="10" creationId="{671CCC1A-0DB6-42AF-AC88-55BEAFC37C73}"/>
          </ac:spMkLst>
        </pc:spChg>
      </pc:sldChg>
    </pc:docChg>
  </pc:docChgLst>
  <pc:docChgLst>
    <pc:chgData name="Pottebaum, Stephen" userId="dd26f3d5-d029-4121-9fe0-7ca73d1d5621" providerId="ADAL" clId="{AFE53AD1-0426-4382-B75F-F83D14C0779B}"/>
    <pc:docChg chg="undo custSel addSld delSld modSld sldOrd">
      <pc:chgData name="Pottebaum, Stephen" userId="dd26f3d5-d029-4121-9fe0-7ca73d1d5621" providerId="ADAL" clId="{AFE53AD1-0426-4382-B75F-F83D14C0779B}" dt="2023-10-20T17:07:47.032" v="2413" actId="20577"/>
      <pc:docMkLst>
        <pc:docMk/>
      </pc:docMkLst>
      <pc:sldChg chg="modNotesTx">
        <pc:chgData name="Pottebaum, Stephen" userId="dd26f3d5-d029-4121-9fe0-7ca73d1d5621" providerId="ADAL" clId="{AFE53AD1-0426-4382-B75F-F83D14C0779B}" dt="2023-10-20T17:06:48.888" v="2391" actId="20577"/>
        <pc:sldMkLst>
          <pc:docMk/>
          <pc:sldMk cId="0" sldId="258"/>
        </pc:sldMkLst>
      </pc:sldChg>
      <pc:sldChg chg="modNotesTx">
        <pc:chgData name="Pottebaum, Stephen" userId="dd26f3d5-d029-4121-9fe0-7ca73d1d5621" providerId="ADAL" clId="{AFE53AD1-0426-4382-B75F-F83D14C0779B}" dt="2023-10-20T17:07:37.010" v="2412" actId="20577"/>
        <pc:sldMkLst>
          <pc:docMk/>
          <pc:sldMk cId="0" sldId="279"/>
        </pc:sldMkLst>
      </pc:sldChg>
      <pc:sldChg chg="modNotesTx">
        <pc:chgData name="Pottebaum, Stephen" userId="dd26f3d5-d029-4121-9fe0-7ca73d1d5621" providerId="ADAL" clId="{AFE53AD1-0426-4382-B75F-F83D14C0779B}" dt="2023-10-20T17:07:21.716" v="2405" actId="20577"/>
        <pc:sldMkLst>
          <pc:docMk/>
          <pc:sldMk cId="1312841334" sldId="298"/>
        </pc:sldMkLst>
      </pc:sldChg>
      <pc:sldChg chg="modNotesTx">
        <pc:chgData name="Pottebaum, Stephen" userId="dd26f3d5-d029-4121-9fe0-7ca73d1d5621" providerId="ADAL" clId="{AFE53AD1-0426-4382-B75F-F83D14C0779B}" dt="2023-10-20T17:07:26.307" v="2407" actId="20577"/>
        <pc:sldMkLst>
          <pc:docMk/>
          <pc:sldMk cId="628051685" sldId="312"/>
        </pc:sldMkLst>
      </pc:sldChg>
      <pc:sldChg chg="modSp del mod">
        <pc:chgData name="Pottebaum, Stephen" userId="dd26f3d5-d029-4121-9fe0-7ca73d1d5621" providerId="ADAL" clId="{AFE53AD1-0426-4382-B75F-F83D14C0779B}" dt="2023-10-11T14:45:05.851" v="2317" actId="2696"/>
        <pc:sldMkLst>
          <pc:docMk/>
          <pc:sldMk cId="328087080" sldId="314"/>
        </pc:sldMkLst>
        <pc:spChg chg="mod">
          <ac:chgData name="Pottebaum, Stephen" userId="dd26f3d5-d029-4121-9fe0-7ca73d1d5621" providerId="ADAL" clId="{AFE53AD1-0426-4382-B75F-F83D14C0779B}" dt="2023-10-10T16:03:45.508" v="582" actId="20577"/>
          <ac:spMkLst>
            <pc:docMk/>
            <pc:sldMk cId="328087080" sldId="314"/>
            <ac:spMk id="236" creationId="{00000000-0000-0000-0000-000000000000}"/>
          </ac:spMkLst>
        </pc:spChg>
      </pc:sldChg>
      <pc:sldChg chg="delSp modSp mod modNotesTx">
        <pc:chgData name="Pottebaum, Stephen" userId="dd26f3d5-d029-4121-9fe0-7ca73d1d5621" providerId="ADAL" clId="{AFE53AD1-0426-4382-B75F-F83D14C0779B}" dt="2023-10-20T17:07:35.428" v="2411" actId="20577"/>
        <pc:sldMkLst>
          <pc:docMk/>
          <pc:sldMk cId="3019537434" sldId="315"/>
        </pc:sldMkLst>
        <pc:spChg chg="mod">
          <ac:chgData name="Pottebaum, Stephen" userId="dd26f3d5-d029-4121-9fe0-7ca73d1d5621" providerId="ADAL" clId="{AFE53AD1-0426-4382-B75F-F83D14C0779B}" dt="2023-10-10T16:36:41.599" v="1017" actId="14100"/>
          <ac:spMkLst>
            <pc:docMk/>
            <pc:sldMk cId="3019537434" sldId="315"/>
            <ac:spMk id="11" creationId="{94A3007F-AA30-4494-B936-4042510D4599}"/>
          </ac:spMkLst>
        </pc:spChg>
        <pc:picChg chg="mod">
          <ac:chgData name="Pottebaum, Stephen" userId="dd26f3d5-d029-4121-9fe0-7ca73d1d5621" providerId="ADAL" clId="{AFE53AD1-0426-4382-B75F-F83D14C0779B}" dt="2023-10-10T16:37:05.600" v="1030" actId="1076"/>
          <ac:picMkLst>
            <pc:docMk/>
            <pc:sldMk cId="3019537434" sldId="315"/>
            <ac:picMk id="3" creationId="{3FF96A00-DC9C-464F-671C-6479FC1D0D7E}"/>
          </ac:picMkLst>
        </pc:picChg>
        <pc:picChg chg="del mod">
          <ac:chgData name="Pottebaum, Stephen" userId="dd26f3d5-d029-4121-9fe0-7ca73d1d5621" providerId="ADAL" clId="{AFE53AD1-0426-4382-B75F-F83D14C0779B}" dt="2023-10-10T16:37:02.913" v="1029" actId="478"/>
          <ac:picMkLst>
            <pc:docMk/>
            <pc:sldMk cId="3019537434" sldId="315"/>
            <ac:picMk id="7" creationId="{24D88019-6742-2C8F-55AD-9C1658C50EB6}"/>
          </ac:picMkLst>
        </pc:picChg>
      </pc:sldChg>
      <pc:sldChg chg="modSp mod modNotesTx">
        <pc:chgData name="Pottebaum, Stephen" userId="dd26f3d5-d029-4121-9fe0-7ca73d1d5621" providerId="ADAL" clId="{AFE53AD1-0426-4382-B75F-F83D14C0779B}" dt="2023-10-20T17:06:55.319" v="2393" actId="20577"/>
        <pc:sldMkLst>
          <pc:docMk/>
          <pc:sldMk cId="3421979101" sldId="316"/>
        </pc:sldMkLst>
        <pc:spChg chg="mod">
          <ac:chgData name="Pottebaum, Stephen" userId="dd26f3d5-d029-4121-9fe0-7ca73d1d5621" providerId="ADAL" clId="{AFE53AD1-0426-4382-B75F-F83D14C0779B}" dt="2023-10-10T17:11:53.843" v="2134" actId="20577"/>
          <ac:spMkLst>
            <pc:docMk/>
            <pc:sldMk cId="3421979101" sldId="316"/>
            <ac:spMk id="33" creationId="{911E811C-49D6-4B2C-B479-7D7BFE1F5A7C}"/>
          </ac:spMkLst>
        </pc:spChg>
        <pc:spChg chg="mod">
          <ac:chgData name="Pottebaum, Stephen" userId="dd26f3d5-d029-4121-9fe0-7ca73d1d5621" providerId="ADAL" clId="{AFE53AD1-0426-4382-B75F-F83D14C0779B}" dt="2023-10-10T15:47:26.086" v="280" actId="20577"/>
          <ac:spMkLst>
            <pc:docMk/>
            <pc:sldMk cId="3421979101" sldId="316"/>
            <ac:spMk id="442" creationId="{00000000-0000-0000-0000-000000000000}"/>
          </ac:spMkLst>
        </pc:spChg>
      </pc:sldChg>
      <pc:sldChg chg="modNotesTx">
        <pc:chgData name="Pottebaum, Stephen" userId="dd26f3d5-d029-4121-9fe0-7ca73d1d5621" providerId="ADAL" clId="{AFE53AD1-0426-4382-B75F-F83D14C0779B}" dt="2023-10-20T17:07:15.499" v="2401" actId="20577"/>
        <pc:sldMkLst>
          <pc:docMk/>
          <pc:sldMk cId="1589991693" sldId="317"/>
        </pc:sldMkLst>
      </pc:sldChg>
      <pc:sldChg chg="modSp mod modNotesTx">
        <pc:chgData name="Pottebaum, Stephen" userId="dd26f3d5-d029-4121-9fe0-7ca73d1d5621" providerId="ADAL" clId="{AFE53AD1-0426-4382-B75F-F83D14C0779B}" dt="2023-10-20T17:06:58.320" v="2394" actId="20577"/>
        <pc:sldMkLst>
          <pc:docMk/>
          <pc:sldMk cId="1188242885" sldId="321"/>
        </pc:sldMkLst>
        <pc:spChg chg="mod">
          <ac:chgData name="Pottebaum, Stephen" userId="dd26f3d5-d029-4121-9fe0-7ca73d1d5621" providerId="ADAL" clId="{AFE53AD1-0426-4382-B75F-F83D14C0779B}" dt="2023-10-10T16:48:13.143" v="1642"/>
          <ac:spMkLst>
            <pc:docMk/>
            <pc:sldMk cId="1188242885" sldId="321"/>
            <ac:spMk id="11" creationId="{94A3007F-AA30-4494-B936-4042510D4599}"/>
          </ac:spMkLst>
        </pc:spChg>
        <pc:spChg chg="mod">
          <ac:chgData name="Pottebaum, Stephen" userId="dd26f3d5-d029-4121-9fe0-7ca73d1d5621" providerId="ADAL" clId="{AFE53AD1-0426-4382-B75F-F83D14C0779B}" dt="2023-10-10T15:48:29.968" v="294" actId="20577"/>
          <ac:spMkLst>
            <pc:docMk/>
            <pc:sldMk cId="1188242885" sldId="321"/>
            <ac:spMk id="236" creationId="{00000000-0000-0000-0000-000000000000}"/>
          </ac:spMkLst>
        </pc:spChg>
      </pc:sldChg>
      <pc:sldChg chg="modSp mod modNotesTx">
        <pc:chgData name="Pottebaum, Stephen" userId="dd26f3d5-d029-4121-9fe0-7ca73d1d5621" providerId="ADAL" clId="{AFE53AD1-0426-4382-B75F-F83D14C0779B}" dt="2023-10-20T17:07:02.802" v="2396" actId="20577"/>
        <pc:sldMkLst>
          <pc:docMk/>
          <pc:sldMk cId="0" sldId="322"/>
        </pc:sldMkLst>
        <pc:spChg chg="mod">
          <ac:chgData name="Pottebaum, Stephen" userId="dd26f3d5-d029-4121-9fe0-7ca73d1d5621" providerId="ADAL" clId="{AFE53AD1-0426-4382-B75F-F83D14C0779B}" dt="2023-10-10T15:53:59.198" v="326" actId="20577"/>
          <ac:spMkLst>
            <pc:docMk/>
            <pc:sldMk cId="0" sldId="322"/>
            <ac:spMk id="3" creationId="{49E9F6B5-E577-4A6F-B8CD-925351D10732}"/>
          </ac:spMkLst>
        </pc:spChg>
        <pc:spChg chg="mod">
          <ac:chgData name="Pottebaum, Stephen" userId="dd26f3d5-d029-4121-9fe0-7ca73d1d5621" providerId="ADAL" clId="{AFE53AD1-0426-4382-B75F-F83D14C0779B}" dt="2023-10-10T15:54:07.882" v="343" actId="20577"/>
          <ac:spMkLst>
            <pc:docMk/>
            <pc:sldMk cId="0" sldId="322"/>
            <ac:spMk id="300" creationId="{00000000-0000-0000-0000-000000000000}"/>
          </ac:spMkLst>
        </pc:spChg>
      </pc:sldChg>
      <pc:sldChg chg="del">
        <pc:chgData name="Pottebaum, Stephen" userId="dd26f3d5-d029-4121-9fe0-7ca73d1d5621" providerId="ADAL" clId="{AFE53AD1-0426-4382-B75F-F83D14C0779B}" dt="2023-10-10T15:48:09.624" v="281" actId="2696"/>
        <pc:sldMkLst>
          <pc:docMk/>
          <pc:sldMk cId="355025285" sldId="323"/>
        </pc:sldMkLst>
      </pc:sldChg>
      <pc:sldChg chg="del">
        <pc:chgData name="Pottebaum, Stephen" userId="dd26f3d5-d029-4121-9fe0-7ca73d1d5621" providerId="ADAL" clId="{AFE53AD1-0426-4382-B75F-F83D14C0779B}" dt="2023-10-10T16:02:53.561" v="565" actId="2696"/>
        <pc:sldMkLst>
          <pc:docMk/>
          <pc:sldMk cId="2974772136" sldId="324"/>
        </pc:sldMkLst>
      </pc:sldChg>
      <pc:sldChg chg="addSp delSp modSp mod modNotesTx">
        <pc:chgData name="Pottebaum, Stephen" userId="dd26f3d5-d029-4121-9fe0-7ca73d1d5621" providerId="ADAL" clId="{AFE53AD1-0426-4382-B75F-F83D14C0779B}" dt="2023-10-20T17:06:52.953" v="2392" actId="20577"/>
        <pc:sldMkLst>
          <pc:docMk/>
          <pc:sldMk cId="224267152" sldId="325"/>
        </pc:sldMkLst>
        <pc:spChg chg="mod">
          <ac:chgData name="Pottebaum, Stephen" userId="dd26f3d5-d029-4121-9fe0-7ca73d1d5621" providerId="ADAL" clId="{AFE53AD1-0426-4382-B75F-F83D14C0779B}" dt="2023-10-09T12:38:44.739" v="59" actId="20577"/>
          <ac:spMkLst>
            <pc:docMk/>
            <pc:sldMk cId="224267152" sldId="325"/>
            <ac:spMk id="33" creationId="{911E811C-49D6-4B2C-B479-7D7BFE1F5A7C}"/>
          </ac:spMkLst>
        </pc:spChg>
        <pc:spChg chg="mod">
          <ac:chgData name="Pottebaum, Stephen" userId="dd26f3d5-d029-4121-9fe0-7ca73d1d5621" providerId="ADAL" clId="{AFE53AD1-0426-4382-B75F-F83D14C0779B}" dt="2023-10-10T15:45:31.294" v="225" actId="20577"/>
          <ac:spMkLst>
            <pc:docMk/>
            <pc:sldMk cId="224267152" sldId="325"/>
            <ac:spMk id="442" creationId="{00000000-0000-0000-0000-000000000000}"/>
          </ac:spMkLst>
        </pc:spChg>
        <pc:picChg chg="add mod">
          <ac:chgData name="Pottebaum, Stephen" userId="dd26f3d5-d029-4121-9fe0-7ca73d1d5621" providerId="ADAL" clId="{AFE53AD1-0426-4382-B75F-F83D14C0779B}" dt="2023-10-10T15:45:51.120" v="226" actId="1076"/>
          <ac:picMkLst>
            <pc:docMk/>
            <pc:sldMk cId="224267152" sldId="325"/>
            <ac:picMk id="3" creationId="{2B9DC644-EEC8-7C90-3FD1-4380A938DBAD}"/>
          </ac:picMkLst>
        </pc:picChg>
        <pc:picChg chg="del">
          <ac:chgData name="Pottebaum, Stephen" userId="dd26f3d5-d029-4121-9fe0-7ca73d1d5621" providerId="ADAL" clId="{AFE53AD1-0426-4382-B75F-F83D14C0779B}" dt="2023-10-09T13:14:38.701" v="215" actId="478"/>
          <ac:picMkLst>
            <pc:docMk/>
            <pc:sldMk cId="224267152" sldId="325"/>
            <ac:picMk id="5" creationId="{8138B36D-CC86-6D7F-E577-04784469508C}"/>
          </ac:picMkLst>
        </pc:picChg>
      </pc:sldChg>
      <pc:sldChg chg="modSp mod modNotesTx">
        <pc:chgData name="Pottebaum, Stephen" userId="dd26f3d5-d029-4121-9fe0-7ca73d1d5621" providerId="ADAL" clId="{AFE53AD1-0426-4382-B75F-F83D14C0779B}" dt="2023-10-20T17:07:10.667" v="2399" actId="20577"/>
        <pc:sldMkLst>
          <pc:docMk/>
          <pc:sldMk cId="1767070800" sldId="326"/>
        </pc:sldMkLst>
        <pc:spChg chg="mod">
          <ac:chgData name="Pottebaum, Stephen" userId="dd26f3d5-d029-4121-9fe0-7ca73d1d5621" providerId="ADAL" clId="{AFE53AD1-0426-4382-B75F-F83D14C0779B}" dt="2023-10-10T16:01:47.260" v="564" actId="20577"/>
          <ac:spMkLst>
            <pc:docMk/>
            <pc:sldMk cId="1767070800" sldId="326"/>
            <ac:spMk id="8" creationId="{F2A704EA-C924-4E55-8355-137B49692095}"/>
          </ac:spMkLst>
        </pc:spChg>
        <pc:spChg chg="mod">
          <ac:chgData name="Pottebaum, Stephen" userId="dd26f3d5-d029-4121-9fe0-7ca73d1d5621" providerId="ADAL" clId="{AFE53AD1-0426-4382-B75F-F83D14C0779B}" dt="2023-10-10T17:13:48.632" v="2139" actId="20577"/>
          <ac:spMkLst>
            <pc:docMk/>
            <pc:sldMk cId="1767070800" sldId="326"/>
            <ac:spMk id="236" creationId="{00000000-0000-0000-0000-000000000000}"/>
          </ac:spMkLst>
        </pc:spChg>
      </pc:sldChg>
      <pc:sldChg chg="del">
        <pc:chgData name="Pottebaum, Stephen" userId="dd26f3d5-d029-4121-9fe0-7ca73d1d5621" providerId="ADAL" clId="{AFE53AD1-0426-4382-B75F-F83D14C0779B}" dt="2023-10-10T15:59:13.936" v="345" actId="2696"/>
        <pc:sldMkLst>
          <pc:docMk/>
          <pc:sldMk cId="2543649799" sldId="327"/>
        </pc:sldMkLst>
      </pc:sldChg>
      <pc:sldChg chg="modNotesTx">
        <pc:chgData name="Pottebaum, Stephen" userId="dd26f3d5-d029-4121-9fe0-7ca73d1d5621" providerId="ADAL" clId="{AFE53AD1-0426-4382-B75F-F83D14C0779B}" dt="2023-10-20T17:07:47.032" v="2413" actId="20577"/>
        <pc:sldMkLst>
          <pc:docMk/>
          <pc:sldMk cId="273013033" sldId="330"/>
        </pc:sldMkLst>
      </pc:sldChg>
      <pc:sldChg chg="modSp mod modNotesTx">
        <pc:chgData name="Pottebaum, Stephen" userId="dd26f3d5-d029-4121-9fe0-7ca73d1d5621" providerId="ADAL" clId="{AFE53AD1-0426-4382-B75F-F83D14C0779B}" dt="2023-10-20T17:07:05.034" v="2398" actId="20577"/>
        <pc:sldMkLst>
          <pc:docMk/>
          <pc:sldMk cId="793194507" sldId="333"/>
        </pc:sldMkLst>
        <pc:spChg chg="mod">
          <ac:chgData name="Pottebaum, Stephen" userId="dd26f3d5-d029-4121-9fe0-7ca73d1d5621" providerId="ADAL" clId="{AFE53AD1-0426-4382-B75F-F83D14C0779B}" dt="2023-10-10T15:59:25.851" v="354" actId="20577"/>
          <ac:spMkLst>
            <pc:docMk/>
            <pc:sldMk cId="793194507" sldId="333"/>
            <ac:spMk id="236" creationId="{00000000-0000-0000-0000-000000000000}"/>
          </ac:spMkLst>
        </pc:spChg>
      </pc:sldChg>
      <pc:sldChg chg="modSp mod modNotesTx">
        <pc:chgData name="Pottebaum, Stephen" userId="dd26f3d5-d029-4121-9fe0-7ca73d1d5621" providerId="ADAL" clId="{AFE53AD1-0426-4382-B75F-F83D14C0779B}" dt="2023-10-20T17:07:00.873" v="2395" actId="20577"/>
        <pc:sldMkLst>
          <pc:docMk/>
          <pc:sldMk cId="1659174824" sldId="334"/>
        </pc:sldMkLst>
        <pc:spChg chg="mod">
          <ac:chgData name="Pottebaum, Stephen" userId="dd26f3d5-d029-4121-9fe0-7ca73d1d5621" providerId="ADAL" clId="{AFE53AD1-0426-4382-B75F-F83D14C0779B}" dt="2023-10-10T15:57:51.721" v="344" actId="6549"/>
          <ac:spMkLst>
            <pc:docMk/>
            <pc:sldMk cId="1659174824" sldId="334"/>
            <ac:spMk id="5" creationId="{F874F982-205A-3139-7398-C4777DC38911}"/>
          </ac:spMkLst>
        </pc:spChg>
        <pc:spChg chg="mod">
          <ac:chgData name="Pottebaum, Stephen" userId="dd26f3d5-d029-4121-9fe0-7ca73d1d5621" providerId="ADAL" clId="{AFE53AD1-0426-4382-B75F-F83D14C0779B}" dt="2023-10-10T15:52:21.084" v="319" actId="20577"/>
          <ac:spMkLst>
            <pc:docMk/>
            <pc:sldMk cId="1659174824" sldId="334"/>
            <ac:spMk id="236" creationId="{00000000-0000-0000-0000-000000000000}"/>
          </ac:spMkLst>
        </pc:spChg>
      </pc:sldChg>
      <pc:sldChg chg="modNotesTx">
        <pc:chgData name="Pottebaum, Stephen" userId="dd26f3d5-d029-4121-9fe0-7ca73d1d5621" providerId="ADAL" clId="{AFE53AD1-0426-4382-B75F-F83D14C0779B}" dt="2023-10-20T17:07:28.066" v="2408" actId="20577"/>
        <pc:sldMkLst>
          <pc:docMk/>
          <pc:sldMk cId="3254867201" sldId="335"/>
        </pc:sldMkLst>
      </pc:sldChg>
      <pc:sldChg chg="modNotesTx">
        <pc:chgData name="Pottebaum, Stephen" userId="dd26f3d5-d029-4121-9fe0-7ca73d1d5621" providerId="ADAL" clId="{AFE53AD1-0426-4382-B75F-F83D14C0779B}" dt="2023-10-20T17:07:29.577" v="2409" actId="20577"/>
        <pc:sldMkLst>
          <pc:docMk/>
          <pc:sldMk cId="712605854" sldId="337"/>
        </pc:sldMkLst>
      </pc:sldChg>
      <pc:sldChg chg="modSp add mod modNotesTx">
        <pc:chgData name="Pottebaum, Stephen" userId="dd26f3d5-d029-4121-9fe0-7ca73d1d5621" providerId="ADAL" clId="{AFE53AD1-0426-4382-B75F-F83D14C0779B}" dt="2023-10-20T17:07:18.961" v="2404" actId="20577"/>
        <pc:sldMkLst>
          <pc:docMk/>
          <pc:sldMk cId="3549358248" sldId="338"/>
        </pc:sldMkLst>
        <pc:spChg chg="mod">
          <ac:chgData name="Pottebaum, Stephen" userId="dd26f3d5-d029-4121-9fe0-7ca73d1d5621" providerId="ADAL" clId="{AFE53AD1-0426-4382-B75F-F83D14C0779B}" dt="2023-10-10T16:46:17.410" v="1638" actId="313"/>
          <ac:spMkLst>
            <pc:docMk/>
            <pc:sldMk cId="3549358248" sldId="338"/>
            <ac:spMk id="10" creationId="{671CCC1A-0DB6-42AF-AC88-55BEAFC37C73}"/>
          </ac:spMkLst>
        </pc:spChg>
        <pc:spChg chg="mod">
          <ac:chgData name="Pottebaum, Stephen" userId="dd26f3d5-d029-4121-9fe0-7ca73d1d5621" providerId="ADAL" clId="{AFE53AD1-0426-4382-B75F-F83D14C0779B}" dt="2023-10-10T16:19:55.539" v="611" actId="20577"/>
          <ac:spMkLst>
            <pc:docMk/>
            <pc:sldMk cId="3549358248" sldId="338"/>
            <ac:spMk id="236" creationId="{00000000-0000-0000-0000-000000000000}"/>
          </ac:spMkLst>
        </pc:spChg>
      </pc:sldChg>
      <pc:sldChg chg="addSp delSp modSp add mod setBg modNotesTx">
        <pc:chgData name="Pottebaum, Stephen" userId="dd26f3d5-d029-4121-9fe0-7ca73d1d5621" providerId="ADAL" clId="{AFE53AD1-0426-4382-B75F-F83D14C0779B}" dt="2023-10-20T17:07:31.527" v="2410" actId="20577"/>
        <pc:sldMkLst>
          <pc:docMk/>
          <pc:sldMk cId="1357121027" sldId="339"/>
        </pc:sldMkLst>
        <pc:spChg chg="mod">
          <ac:chgData name="Pottebaum, Stephen" userId="dd26f3d5-d029-4121-9fe0-7ca73d1d5621" providerId="ADAL" clId="{AFE53AD1-0426-4382-B75F-F83D14C0779B}" dt="2023-10-10T17:08:52.185" v="2133" actId="20577"/>
          <ac:spMkLst>
            <pc:docMk/>
            <pc:sldMk cId="1357121027" sldId="339"/>
            <ac:spMk id="10" creationId="{671CCC1A-0DB6-42AF-AC88-55BEAFC37C73}"/>
          </ac:spMkLst>
        </pc:spChg>
        <pc:spChg chg="mod">
          <ac:chgData name="Pottebaum, Stephen" userId="dd26f3d5-d029-4121-9fe0-7ca73d1d5621" providerId="ADAL" clId="{AFE53AD1-0426-4382-B75F-F83D14C0779B}" dt="2023-10-10T16:28:04.804" v="938"/>
          <ac:spMkLst>
            <pc:docMk/>
            <pc:sldMk cId="1357121027" sldId="339"/>
            <ac:spMk id="236" creationId="{00000000-0000-0000-0000-000000000000}"/>
          </ac:spMkLst>
        </pc:spChg>
        <pc:spChg chg="mod">
          <ac:chgData name="Pottebaum, Stephen" userId="dd26f3d5-d029-4121-9fe0-7ca73d1d5621" providerId="ADAL" clId="{AFE53AD1-0426-4382-B75F-F83D14C0779B}" dt="2023-10-10T16:28:04.804" v="938"/>
          <ac:spMkLst>
            <pc:docMk/>
            <pc:sldMk cId="1357121027" sldId="339"/>
            <ac:spMk id="238" creationId="{00000000-0000-0000-0000-000000000000}"/>
          </ac:spMkLst>
        </pc:spChg>
        <pc:picChg chg="del mod">
          <ac:chgData name="Pottebaum, Stephen" userId="dd26f3d5-d029-4121-9fe0-7ca73d1d5621" providerId="ADAL" clId="{AFE53AD1-0426-4382-B75F-F83D14C0779B}" dt="2023-10-10T16:28:21.317" v="940" actId="478"/>
          <ac:picMkLst>
            <pc:docMk/>
            <pc:sldMk cId="1357121027" sldId="339"/>
            <ac:picMk id="2" creationId="{5041186F-6A50-4489-9F2E-7459C430D15E}"/>
          </ac:picMkLst>
        </pc:picChg>
        <pc:picChg chg="del">
          <ac:chgData name="Pottebaum, Stephen" userId="dd26f3d5-d029-4121-9fe0-7ca73d1d5621" providerId="ADAL" clId="{AFE53AD1-0426-4382-B75F-F83D14C0779B}" dt="2023-10-10T16:29:25.381" v="947" actId="478"/>
          <ac:picMkLst>
            <pc:docMk/>
            <pc:sldMk cId="1357121027" sldId="339"/>
            <ac:picMk id="3" creationId="{FCB72E25-253E-E8DF-309D-3122AF37E90C}"/>
          </ac:picMkLst>
        </pc:picChg>
        <pc:picChg chg="add mod">
          <ac:chgData name="Pottebaum, Stephen" userId="dd26f3d5-d029-4121-9fe0-7ca73d1d5621" providerId="ADAL" clId="{AFE53AD1-0426-4382-B75F-F83D14C0779B}" dt="2023-10-10T16:30:53.291" v="955" actId="14100"/>
          <ac:picMkLst>
            <pc:docMk/>
            <pc:sldMk cId="1357121027" sldId="339"/>
            <ac:picMk id="5" creationId="{5C1F23AD-3499-0D75-F90D-85E5CD11E4AB}"/>
          </ac:picMkLst>
        </pc:picChg>
        <pc:picChg chg="add mod">
          <ac:chgData name="Pottebaum, Stephen" userId="dd26f3d5-d029-4121-9fe0-7ca73d1d5621" providerId="ADAL" clId="{AFE53AD1-0426-4382-B75F-F83D14C0779B}" dt="2023-10-10T16:29:27.659" v="949" actId="1076"/>
          <ac:picMkLst>
            <pc:docMk/>
            <pc:sldMk cId="1357121027" sldId="339"/>
            <ac:picMk id="7" creationId="{56B25D9B-73C1-8CB4-8D75-0D1B3D6D6D7C}"/>
          </ac:picMkLst>
        </pc:picChg>
      </pc:sldChg>
      <pc:sldChg chg="modSp add mod ord modNotesTx">
        <pc:chgData name="Pottebaum, Stephen" userId="dd26f3d5-d029-4121-9fe0-7ca73d1d5621" providerId="ADAL" clId="{AFE53AD1-0426-4382-B75F-F83D14C0779B}" dt="2023-10-20T17:07:12.550" v="2400" actId="20577"/>
        <pc:sldMkLst>
          <pc:docMk/>
          <pc:sldMk cId="3222918489" sldId="340"/>
        </pc:sldMkLst>
        <pc:spChg chg="mod">
          <ac:chgData name="Pottebaum, Stephen" userId="dd26f3d5-d029-4121-9fe0-7ca73d1d5621" providerId="ADAL" clId="{AFE53AD1-0426-4382-B75F-F83D14C0779B}" dt="2023-10-11T15:09:58.893" v="2387" actId="20577"/>
          <ac:spMkLst>
            <pc:docMk/>
            <pc:sldMk cId="3222918489" sldId="340"/>
            <ac:spMk id="8" creationId="{F2A704EA-C924-4E55-8355-137B49692095}"/>
          </ac:spMkLst>
        </pc:spChg>
        <pc:spChg chg="mod">
          <ac:chgData name="Pottebaum, Stephen" userId="dd26f3d5-d029-4121-9fe0-7ca73d1d5621" providerId="ADAL" clId="{AFE53AD1-0426-4382-B75F-F83D14C0779B}" dt="2023-10-10T18:05:39.619" v="2305" actId="20577"/>
          <ac:spMkLst>
            <pc:docMk/>
            <pc:sldMk cId="3222918489" sldId="340"/>
            <ac:spMk id="236" creationId="{00000000-0000-0000-0000-000000000000}"/>
          </ac:spMkLst>
        </pc:spChg>
        <pc:picChg chg="mod">
          <ac:chgData name="Pottebaum, Stephen" userId="dd26f3d5-d029-4121-9fe0-7ca73d1d5621" providerId="ADAL" clId="{AFE53AD1-0426-4382-B75F-F83D14C0779B}" dt="2023-10-10T16:53:30.032" v="1730" actId="1076"/>
          <ac:picMkLst>
            <pc:docMk/>
            <pc:sldMk cId="3222918489" sldId="340"/>
            <ac:picMk id="4" creationId="{0D184662-7DB2-4223-8C70-CEBC17BAE469}"/>
          </ac:picMkLst>
        </pc:picChg>
      </pc:sldChg>
      <pc:sldChg chg="modNotesTx">
        <pc:chgData name="Pottebaum, Stephen" userId="dd26f3d5-d029-4121-9fe0-7ca73d1d5621" providerId="ADAL" clId="{AFE53AD1-0426-4382-B75F-F83D14C0779B}" dt="2023-10-20T17:07:23.328" v="2406" actId="20577"/>
        <pc:sldMkLst>
          <pc:docMk/>
          <pc:sldMk cId="3568044561" sldId="341"/>
        </pc:sldMkLst>
      </pc:sldChg>
    </pc:docChg>
  </pc:docChgLst>
  <pc:docChgLst>
    <pc:chgData name="Horn, Nathan" userId="S::hornn@umsystem.edu::8906972d-fcef-4949-96fd-f50c9cf11738" providerId="AD" clId="Web-{567D2193-01FB-0060-2747-644B1B87F247}"/>
    <pc:docChg chg="modSld">
      <pc:chgData name="Horn, Nathan" userId="S::hornn@umsystem.edu::8906972d-fcef-4949-96fd-f50c9cf11738" providerId="AD" clId="Web-{567D2193-01FB-0060-2747-644B1B87F247}" dt="2023-10-10T23:01:35.317" v="27" actId="20577"/>
      <pc:docMkLst>
        <pc:docMk/>
      </pc:docMkLst>
      <pc:sldChg chg="modSp">
        <pc:chgData name="Horn, Nathan" userId="S::hornn@umsystem.edu::8906972d-fcef-4949-96fd-f50c9cf11738" providerId="AD" clId="Web-{567D2193-01FB-0060-2747-644B1B87F247}" dt="2023-10-10T22:59:05.500" v="19" actId="20577"/>
        <pc:sldMkLst>
          <pc:docMk/>
          <pc:sldMk cId="793194507" sldId="333"/>
        </pc:sldMkLst>
        <pc:spChg chg="mod">
          <ac:chgData name="Horn, Nathan" userId="S::hornn@umsystem.edu::8906972d-fcef-4949-96fd-f50c9cf11738" providerId="AD" clId="Web-{567D2193-01FB-0060-2747-644B1B87F247}" dt="2023-10-10T22:59:05.500" v="19" actId="20577"/>
          <ac:spMkLst>
            <pc:docMk/>
            <pc:sldMk cId="793194507" sldId="333"/>
            <ac:spMk id="8" creationId="{F2A704EA-C924-4E55-8355-137B49692095}"/>
          </ac:spMkLst>
        </pc:spChg>
      </pc:sldChg>
      <pc:sldChg chg="modSp">
        <pc:chgData name="Horn, Nathan" userId="S::hornn@umsystem.edu::8906972d-fcef-4949-96fd-f50c9cf11738" providerId="AD" clId="Web-{567D2193-01FB-0060-2747-644B1B87F247}" dt="2023-10-10T23:01:35.317" v="27" actId="20577"/>
        <pc:sldMkLst>
          <pc:docMk/>
          <pc:sldMk cId="1659174824" sldId="334"/>
        </pc:sldMkLst>
        <pc:spChg chg="mod">
          <ac:chgData name="Horn, Nathan" userId="S::hornn@umsystem.edu::8906972d-fcef-4949-96fd-f50c9cf11738" providerId="AD" clId="Web-{567D2193-01FB-0060-2747-644B1B87F247}" dt="2023-10-10T23:01:35.317" v="27" actId="20577"/>
          <ac:spMkLst>
            <pc:docMk/>
            <pc:sldMk cId="1659174824" sldId="334"/>
            <ac:spMk id="8" creationId="{F2A704EA-C924-4E55-8355-137B49692095}"/>
          </ac:spMkLst>
        </pc:spChg>
      </pc:sldChg>
    </pc:docChg>
  </pc:docChgLst>
  <pc:docChgLst>
    <pc:chgData name="Schonemann, James" userId="S::schonemannj@umsystem.edu::03389d20-bb55-4c8b-a52c-c2588a556a3c" providerId="AD" clId="Web-{E3E73A9D-D192-0D4B-5169-8D60DAE25F6E}"/>
    <pc:docChg chg="modSld">
      <pc:chgData name="Schonemann, James" userId="S::schonemannj@umsystem.edu::03389d20-bb55-4c8b-a52c-c2588a556a3c" providerId="AD" clId="Web-{E3E73A9D-D192-0D4B-5169-8D60DAE25F6E}" dt="2024-04-17T19:13:49.077" v="206" actId="20577"/>
      <pc:docMkLst>
        <pc:docMk/>
      </pc:docMkLst>
      <pc:sldChg chg="modSp">
        <pc:chgData name="Schonemann, James" userId="S::schonemannj@umsystem.edu::03389d20-bb55-4c8b-a52c-c2588a556a3c" providerId="AD" clId="Web-{E3E73A9D-D192-0D4B-5169-8D60DAE25F6E}" dt="2024-04-17T19:13:49.077" v="206" actId="20577"/>
        <pc:sldMkLst>
          <pc:docMk/>
          <pc:sldMk cId="1589991693" sldId="317"/>
        </pc:sldMkLst>
        <pc:spChg chg="mod">
          <ac:chgData name="Schonemann, James" userId="S::schonemannj@umsystem.edu::03389d20-bb55-4c8b-a52c-c2588a556a3c" providerId="AD" clId="Web-{E3E73A9D-D192-0D4B-5169-8D60DAE25F6E}" dt="2024-04-17T19:13:49.077" v="206" actId="20577"/>
          <ac:spMkLst>
            <pc:docMk/>
            <pc:sldMk cId="1589991693" sldId="317"/>
            <ac:spMk id="10" creationId="{671CCC1A-0DB6-42AF-AC88-55BEAFC37C73}"/>
          </ac:spMkLst>
        </pc:spChg>
      </pc:sldChg>
      <pc:sldChg chg="modSp">
        <pc:chgData name="Schonemann, James" userId="S::schonemannj@umsystem.edu::03389d20-bb55-4c8b-a52c-c2588a556a3c" providerId="AD" clId="Web-{E3E73A9D-D192-0D4B-5169-8D60DAE25F6E}" dt="2024-04-17T18:59:51.518" v="96" actId="20577"/>
        <pc:sldMkLst>
          <pc:docMk/>
          <pc:sldMk cId="3568044561" sldId="341"/>
        </pc:sldMkLst>
        <pc:spChg chg="mod">
          <ac:chgData name="Schonemann, James" userId="S::schonemannj@umsystem.edu::03389d20-bb55-4c8b-a52c-c2588a556a3c" providerId="AD" clId="Web-{E3E73A9D-D192-0D4B-5169-8D60DAE25F6E}" dt="2024-04-17T18:59:51.518" v="96" actId="20577"/>
          <ac:spMkLst>
            <pc:docMk/>
            <pc:sldMk cId="3568044561" sldId="341"/>
            <ac:spMk id="10" creationId="{671CCC1A-0DB6-42AF-AC88-55BEAFC37C73}"/>
          </ac:spMkLst>
        </pc:spChg>
      </pc:sldChg>
    </pc:docChg>
  </pc:docChgLst>
  <pc:docChgLst>
    <pc:chgData name="Guggenmos, Justin" userId="e8717cfb-1748-40c6-91e9-ce131351f22f" providerId="ADAL" clId="{50B0777C-BE1A-445C-8119-0D24027D882E}"/>
    <pc:docChg chg="undo redo custSel addSld delSld modSld">
      <pc:chgData name="Guggenmos, Justin" userId="e8717cfb-1748-40c6-91e9-ce131351f22f" providerId="ADAL" clId="{50B0777C-BE1A-445C-8119-0D24027D882E}" dt="2024-10-15T23:01:36.245" v="5195" actId="207"/>
      <pc:docMkLst>
        <pc:docMk/>
      </pc:docMkLst>
      <pc:sldChg chg="modSp mod">
        <pc:chgData name="Guggenmos, Justin" userId="e8717cfb-1748-40c6-91e9-ce131351f22f" providerId="ADAL" clId="{50B0777C-BE1A-445C-8119-0D24027D882E}" dt="2024-10-15T19:26:35.236" v="5069" actId="207"/>
        <pc:sldMkLst>
          <pc:docMk/>
          <pc:sldMk cId="1312841334" sldId="298"/>
        </pc:sldMkLst>
        <pc:spChg chg="mod">
          <ac:chgData name="Guggenmos, Justin" userId="e8717cfb-1748-40c6-91e9-ce131351f22f" providerId="ADAL" clId="{50B0777C-BE1A-445C-8119-0D24027D882E}" dt="2024-10-15T15:37:03.383" v="4145" actId="20577"/>
          <ac:spMkLst>
            <pc:docMk/>
            <pc:sldMk cId="1312841334" sldId="298"/>
            <ac:spMk id="10" creationId="{671CCC1A-0DB6-42AF-AC88-55BEAFC37C73}"/>
          </ac:spMkLst>
        </pc:spChg>
        <pc:spChg chg="mod">
          <ac:chgData name="Guggenmos, Justin" userId="e8717cfb-1748-40c6-91e9-ce131351f22f" providerId="ADAL" clId="{50B0777C-BE1A-445C-8119-0D24027D882E}" dt="2024-10-15T19:26:35.236" v="5069" actId="207"/>
          <ac:spMkLst>
            <pc:docMk/>
            <pc:sldMk cId="1312841334" sldId="298"/>
            <ac:spMk id="236" creationId="{00000000-0000-0000-0000-000000000000}"/>
          </ac:spMkLst>
        </pc:spChg>
        <pc:picChg chg="mod">
          <ac:chgData name="Guggenmos, Justin" userId="e8717cfb-1748-40c6-91e9-ce131351f22f" providerId="ADAL" clId="{50B0777C-BE1A-445C-8119-0D24027D882E}" dt="2024-10-11T16:37:58.597" v="2570" actId="1076"/>
          <ac:picMkLst>
            <pc:docMk/>
            <pc:sldMk cId="1312841334" sldId="298"/>
            <ac:picMk id="13" creationId="{3ECA1A7E-AF2B-4D88-B88F-F483BBA3E1B6}"/>
          </ac:picMkLst>
        </pc:picChg>
      </pc:sldChg>
      <pc:sldChg chg="addSp delSp modSp mod">
        <pc:chgData name="Guggenmos, Justin" userId="e8717cfb-1748-40c6-91e9-ce131351f22f" providerId="ADAL" clId="{50B0777C-BE1A-445C-8119-0D24027D882E}" dt="2024-10-15T19:26:10.532" v="5065" actId="207"/>
        <pc:sldMkLst>
          <pc:docMk/>
          <pc:sldMk cId="628051685" sldId="312"/>
        </pc:sldMkLst>
        <pc:spChg chg="mod">
          <ac:chgData name="Guggenmos, Justin" userId="e8717cfb-1748-40c6-91e9-ce131351f22f" providerId="ADAL" clId="{50B0777C-BE1A-445C-8119-0D24027D882E}" dt="2024-10-09T22:48:30.024" v="2235" actId="20577"/>
          <ac:spMkLst>
            <pc:docMk/>
            <pc:sldMk cId="628051685" sldId="312"/>
            <ac:spMk id="267" creationId="{00000000-0000-0000-0000-000000000000}"/>
          </ac:spMkLst>
        </pc:spChg>
        <pc:spChg chg="mod">
          <ac:chgData name="Guggenmos, Justin" userId="e8717cfb-1748-40c6-91e9-ce131351f22f" providerId="ADAL" clId="{50B0777C-BE1A-445C-8119-0D24027D882E}" dt="2024-10-15T19:26:10.532" v="5065" actId="207"/>
          <ac:spMkLst>
            <pc:docMk/>
            <pc:sldMk cId="628051685" sldId="312"/>
            <ac:spMk id="268" creationId="{00000000-0000-0000-0000-000000000000}"/>
          </ac:spMkLst>
        </pc:spChg>
        <pc:picChg chg="add mod">
          <ac:chgData name="Guggenmos, Justin" userId="e8717cfb-1748-40c6-91e9-ce131351f22f" providerId="ADAL" clId="{50B0777C-BE1A-445C-8119-0D24027D882E}" dt="2024-10-09T22:52:27.965" v="2273" actId="1037"/>
          <ac:picMkLst>
            <pc:docMk/>
            <pc:sldMk cId="628051685" sldId="312"/>
            <ac:picMk id="2" creationId="{2B6DF733-6B78-295F-08E5-410436C2F608}"/>
          </ac:picMkLst>
        </pc:picChg>
        <pc:picChg chg="del mod">
          <ac:chgData name="Guggenmos, Justin" userId="e8717cfb-1748-40c6-91e9-ce131351f22f" providerId="ADAL" clId="{50B0777C-BE1A-445C-8119-0D24027D882E}" dt="2024-10-09T22:45:49.844" v="2213" actId="478"/>
          <ac:picMkLst>
            <pc:docMk/>
            <pc:sldMk cId="628051685" sldId="312"/>
            <ac:picMk id="5" creationId="{30D69B83-680E-480F-97C6-7F552C165F38}"/>
          </ac:picMkLst>
        </pc:picChg>
        <pc:picChg chg="add del mod">
          <ac:chgData name="Guggenmos, Justin" userId="e8717cfb-1748-40c6-91e9-ce131351f22f" providerId="ADAL" clId="{50B0777C-BE1A-445C-8119-0D24027D882E}" dt="2024-10-09T22:47:53.257" v="2220" actId="478"/>
          <ac:picMkLst>
            <pc:docMk/>
            <pc:sldMk cId="628051685" sldId="312"/>
            <ac:picMk id="2050" creationId="{C4296AC7-26C7-25F5-7B4C-9E6E45E3FBFE}"/>
          </ac:picMkLst>
        </pc:picChg>
        <pc:picChg chg="add del">
          <ac:chgData name="Guggenmos, Justin" userId="e8717cfb-1748-40c6-91e9-ce131351f22f" providerId="ADAL" clId="{50B0777C-BE1A-445C-8119-0D24027D882E}" dt="2024-10-09T22:46:54.622" v="2215" actId="478"/>
          <ac:picMkLst>
            <pc:docMk/>
            <pc:sldMk cId="628051685" sldId="312"/>
            <ac:picMk id="2052" creationId="{7CA22ADA-3BB3-FF74-7B15-B47A4C8BA973}"/>
          </ac:picMkLst>
        </pc:picChg>
      </pc:sldChg>
      <pc:sldChg chg="modSp del mod">
        <pc:chgData name="Guggenmos, Justin" userId="e8717cfb-1748-40c6-91e9-ce131351f22f" providerId="ADAL" clId="{50B0777C-BE1A-445C-8119-0D24027D882E}" dt="2024-10-11T19:12:29.545" v="2602" actId="2696"/>
        <pc:sldMkLst>
          <pc:docMk/>
          <pc:sldMk cId="3421979101" sldId="316"/>
        </pc:sldMkLst>
        <pc:spChg chg="mod">
          <ac:chgData name="Guggenmos, Justin" userId="e8717cfb-1748-40c6-91e9-ce131351f22f" providerId="ADAL" clId="{50B0777C-BE1A-445C-8119-0D24027D882E}" dt="2024-10-11T16:17:04.518" v="2555" actId="313"/>
          <ac:spMkLst>
            <pc:docMk/>
            <pc:sldMk cId="3421979101" sldId="316"/>
            <ac:spMk id="33" creationId="{911E811C-49D6-4B2C-B479-7D7BFE1F5A7C}"/>
          </ac:spMkLst>
        </pc:spChg>
      </pc:sldChg>
      <pc:sldChg chg="addSp delSp modSp mod">
        <pc:chgData name="Guggenmos, Justin" userId="e8717cfb-1748-40c6-91e9-ce131351f22f" providerId="ADAL" clId="{50B0777C-BE1A-445C-8119-0D24027D882E}" dt="2024-10-15T19:27:39.903" v="5092" actId="20577"/>
        <pc:sldMkLst>
          <pc:docMk/>
          <pc:sldMk cId="1589991693" sldId="317"/>
        </pc:sldMkLst>
        <pc:spChg chg="add del">
          <ac:chgData name="Guggenmos, Justin" userId="e8717cfb-1748-40c6-91e9-ce131351f22f" providerId="ADAL" clId="{50B0777C-BE1A-445C-8119-0D24027D882E}" dt="2024-10-09T22:34:58.499" v="2173" actId="22"/>
          <ac:spMkLst>
            <pc:docMk/>
            <pc:sldMk cId="1589991693" sldId="317"/>
            <ac:spMk id="3" creationId="{2FD87A3C-5683-04D8-FE31-CA93C08718CD}"/>
          </ac:spMkLst>
        </pc:spChg>
        <pc:spChg chg="mod">
          <ac:chgData name="Guggenmos, Justin" userId="e8717cfb-1748-40c6-91e9-ce131351f22f" providerId="ADAL" clId="{50B0777C-BE1A-445C-8119-0D24027D882E}" dt="2024-10-09T22:39:56.189" v="2204" actId="20577"/>
          <ac:spMkLst>
            <pc:docMk/>
            <pc:sldMk cId="1589991693" sldId="317"/>
            <ac:spMk id="10" creationId="{671CCC1A-0DB6-42AF-AC88-55BEAFC37C73}"/>
          </ac:spMkLst>
        </pc:spChg>
        <pc:spChg chg="mod">
          <ac:chgData name="Guggenmos, Justin" userId="e8717cfb-1748-40c6-91e9-ce131351f22f" providerId="ADAL" clId="{50B0777C-BE1A-445C-8119-0D24027D882E}" dt="2024-10-15T19:27:39.903" v="5092" actId="20577"/>
          <ac:spMkLst>
            <pc:docMk/>
            <pc:sldMk cId="1589991693" sldId="317"/>
            <ac:spMk id="236" creationId="{00000000-0000-0000-0000-000000000000}"/>
          </ac:spMkLst>
        </pc:spChg>
        <pc:picChg chg="mod">
          <ac:chgData name="Guggenmos, Justin" userId="e8717cfb-1748-40c6-91e9-ce131351f22f" providerId="ADAL" clId="{50B0777C-BE1A-445C-8119-0D24027D882E}" dt="2024-10-09T22:38:41.091" v="2191" actId="1076"/>
          <ac:picMkLst>
            <pc:docMk/>
            <pc:sldMk cId="1589991693" sldId="317"/>
            <ac:picMk id="4" creationId="{381ED71B-30E8-0870-5066-76C7DA91AB4E}"/>
          </ac:picMkLst>
        </pc:picChg>
        <pc:picChg chg="add mod">
          <ac:chgData name="Guggenmos, Justin" userId="e8717cfb-1748-40c6-91e9-ce131351f22f" providerId="ADAL" clId="{50B0777C-BE1A-445C-8119-0D24027D882E}" dt="2024-10-09T22:38:45.142" v="2192" actId="1076"/>
          <ac:picMkLst>
            <pc:docMk/>
            <pc:sldMk cId="1589991693" sldId="317"/>
            <ac:picMk id="6" creationId="{43C2F4E2-8912-D087-4095-EA3CC379028A}"/>
          </ac:picMkLst>
        </pc:picChg>
        <pc:picChg chg="add del mod">
          <ac:chgData name="Guggenmos, Justin" userId="e8717cfb-1748-40c6-91e9-ce131351f22f" providerId="ADAL" clId="{50B0777C-BE1A-445C-8119-0D24027D882E}" dt="2024-10-09T22:36:41.801" v="2183" actId="478"/>
          <ac:picMkLst>
            <pc:docMk/>
            <pc:sldMk cId="1589991693" sldId="317"/>
            <ac:picMk id="1026" creationId="{18F3079B-E4FE-467B-4623-5DE9679506C3}"/>
          </ac:picMkLst>
        </pc:picChg>
        <pc:picChg chg="del">
          <ac:chgData name="Guggenmos, Justin" userId="e8717cfb-1748-40c6-91e9-ce131351f22f" providerId="ADAL" clId="{50B0777C-BE1A-445C-8119-0D24027D882E}" dt="2024-10-09T22:34:39.838" v="2170" actId="478"/>
          <ac:picMkLst>
            <pc:docMk/>
            <pc:sldMk cId="1589991693" sldId="317"/>
            <ac:picMk id="2050" creationId="{228B7E36-DE63-47C2-89DB-057A0C90192C}"/>
          </ac:picMkLst>
        </pc:picChg>
      </pc:sldChg>
      <pc:sldChg chg="modSp mod">
        <pc:chgData name="Guggenmos, Justin" userId="e8717cfb-1748-40c6-91e9-ce131351f22f" providerId="ADAL" clId="{50B0777C-BE1A-445C-8119-0D24027D882E}" dt="2024-10-15T19:28:37.193" v="5101" actId="207"/>
        <pc:sldMkLst>
          <pc:docMk/>
          <pc:sldMk cId="1188242885" sldId="321"/>
        </pc:sldMkLst>
        <pc:spChg chg="mod">
          <ac:chgData name="Guggenmos, Justin" userId="e8717cfb-1748-40c6-91e9-ce131351f22f" providerId="ADAL" clId="{50B0777C-BE1A-445C-8119-0D24027D882E}" dt="2024-10-15T19:28:37.193" v="5101" actId="207"/>
          <ac:spMkLst>
            <pc:docMk/>
            <pc:sldMk cId="1188242885" sldId="321"/>
            <ac:spMk id="236" creationId="{00000000-0000-0000-0000-000000000000}"/>
          </ac:spMkLst>
        </pc:spChg>
      </pc:sldChg>
      <pc:sldChg chg="del">
        <pc:chgData name="Guggenmos, Justin" userId="e8717cfb-1748-40c6-91e9-ce131351f22f" providerId="ADAL" clId="{50B0777C-BE1A-445C-8119-0D24027D882E}" dt="2024-10-15T18:55:53.361" v="4664" actId="2696"/>
        <pc:sldMkLst>
          <pc:docMk/>
          <pc:sldMk cId="0" sldId="322"/>
        </pc:sldMkLst>
      </pc:sldChg>
      <pc:sldChg chg="modSp mod">
        <pc:chgData name="Guggenmos, Justin" userId="e8717cfb-1748-40c6-91e9-ce131351f22f" providerId="ADAL" clId="{50B0777C-BE1A-445C-8119-0D24027D882E}" dt="2024-10-15T19:27:52.556" v="5094" actId="207"/>
        <pc:sldMkLst>
          <pc:docMk/>
          <pc:sldMk cId="1767070800" sldId="326"/>
        </pc:sldMkLst>
        <pc:spChg chg="mod">
          <ac:chgData name="Guggenmos, Justin" userId="e8717cfb-1748-40c6-91e9-ce131351f22f" providerId="ADAL" clId="{50B0777C-BE1A-445C-8119-0D24027D882E}" dt="2024-10-15T19:21:49.180" v="5026" actId="20577"/>
          <ac:spMkLst>
            <pc:docMk/>
            <pc:sldMk cId="1767070800" sldId="326"/>
            <ac:spMk id="8" creationId="{F2A704EA-C924-4E55-8355-137B49692095}"/>
          </ac:spMkLst>
        </pc:spChg>
        <pc:spChg chg="mod">
          <ac:chgData name="Guggenmos, Justin" userId="e8717cfb-1748-40c6-91e9-ce131351f22f" providerId="ADAL" clId="{50B0777C-BE1A-445C-8119-0D24027D882E}" dt="2024-10-15T19:27:52.556" v="5094" actId="207"/>
          <ac:spMkLst>
            <pc:docMk/>
            <pc:sldMk cId="1767070800" sldId="326"/>
            <ac:spMk id="236" creationId="{00000000-0000-0000-0000-000000000000}"/>
          </ac:spMkLst>
        </pc:spChg>
      </pc:sldChg>
      <pc:sldChg chg="addSp delSp modSp mod">
        <pc:chgData name="Guggenmos, Justin" userId="e8717cfb-1748-40c6-91e9-ce131351f22f" providerId="ADAL" clId="{50B0777C-BE1A-445C-8119-0D24027D882E}" dt="2024-10-15T19:25:57.111" v="5063" actId="207"/>
        <pc:sldMkLst>
          <pc:docMk/>
          <pc:sldMk cId="273013033" sldId="330"/>
        </pc:sldMkLst>
        <pc:spChg chg="mod">
          <ac:chgData name="Guggenmos, Justin" userId="e8717cfb-1748-40c6-91e9-ce131351f22f" providerId="ADAL" clId="{50B0777C-BE1A-445C-8119-0D24027D882E}" dt="2024-10-15T16:13:51.459" v="4657" actId="14100"/>
          <ac:spMkLst>
            <pc:docMk/>
            <pc:sldMk cId="273013033" sldId="330"/>
            <ac:spMk id="10" creationId="{671CCC1A-0DB6-42AF-AC88-55BEAFC37C73}"/>
          </ac:spMkLst>
        </pc:spChg>
        <pc:spChg chg="mod">
          <ac:chgData name="Guggenmos, Justin" userId="e8717cfb-1748-40c6-91e9-ce131351f22f" providerId="ADAL" clId="{50B0777C-BE1A-445C-8119-0D24027D882E}" dt="2024-10-15T19:25:57.111" v="5063" actId="207"/>
          <ac:spMkLst>
            <pc:docMk/>
            <pc:sldMk cId="273013033" sldId="330"/>
            <ac:spMk id="236" creationId="{00000000-0000-0000-0000-000000000000}"/>
          </ac:spMkLst>
        </pc:spChg>
        <pc:picChg chg="del mod">
          <ac:chgData name="Guggenmos, Justin" userId="e8717cfb-1748-40c6-91e9-ce131351f22f" providerId="ADAL" clId="{50B0777C-BE1A-445C-8119-0D24027D882E}" dt="2024-10-15T15:18:27.938" v="3993" actId="478"/>
          <ac:picMkLst>
            <pc:docMk/>
            <pc:sldMk cId="273013033" sldId="330"/>
            <ac:picMk id="3" creationId="{FCB72E25-253E-E8DF-309D-3122AF37E90C}"/>
          </ac:picMkLst>
        </pc:picChg>
        <pc:picChg chg="add del">
          <ac:chgData name="Guggenmos, Justin" userId="e8717cfb-1748-40c6-91e9-ce131351f22f" providerId="ADAL" clId="{50B0777C-BE1A-445C-8119-0D24027D882E}" dt="2024-10-15T15:18:33.972" v="3995" actId="478"/>
          <ac:picMkLst>
            <pc:docMk/>
            <pc:sldMk cId="273013033" sldId="330"/>
            <ac:picMk id="1026" creationId="{033F9D53-0FB3-8A47-DD34-E5D6E461830E}"/>
          </ac:picMkLst>
        </pc:picChg>
        <pc:picChg chg="add mod">
          <ac:chgData name="Guggenmos, Justin" userId="e8717cfb-1748-40c6-91e9-ce131351f22f" providerId="ADAL" clId="{50B0777C-BE1A-445C-8119-0D24027D882E}" dt="2024-10-15T15:19:18.832" v="4000" actId="108"/>
          <ac:picMkLst>
            <pc:docMk/>
            <pc:sldMk cId="273013033" sldId="330"/>
            <ac:picMk id="1028" creationId="{0533CBC2-ADC6-0679-7C0F-48EBCB4636BC}"/>
          </ac:picMkLst>
        </pc:picChg>
      </pc:sldChg>
      <pc:sldChg chg="modSp mod">
        <pc:chgData name="Guggenmos, Justin" userId="e8717cfb-1748-40c6-91e9-ce131351f22f" providerId="ADAL" clId="{50B0777C-BE1A-445C-8119-0D24027D882E}" dt="2024-10-15T23:01:36.245" v="5195" actId="207"/>
        <pc:sldMkLst>
          <pc:docMk/>
          <pc:sldMk cId="793194507" sldId="333"/>
        </pc:sldMkLst>
        <pc:spChg chg="mod">
          <ac:chgData name="Guggenmos, Justin" userId="e8717cfb-1748-40c6-91e9-ce131351f22f" providerId="ADAL" clId="{50B0777C-BE1A-445C-8119-0D24027D882E}" dt="2024-10-15T23:00:26.203" v="5183" actId="14100"/>
          <ac:spMkLst>
            <pc:docMk/>
            <pc:sldMk cId="793194507" sldId="333"/>
            <ac:spMk id="8" creationId="{F2A704EA-C924-4E55-8355-137B49692095}"/>
          </ac:spMkLst>
        </pc:spChg>
        <pc:spChg chg="mod">
          <ac:chgData name="Guggenmos, Justin" userId="e8717cfb-1748-40c6-91e9-ce131351f22f" providerId="ADAL" clId="{50B0777C-BE1A-445C-8119-0D24027D882E}" dt="2024-10-15T23:01:36.245" v="5195" actId="207"/>
          <ac:spMkLst>
            <pc:docMk/>
            <pc:sldMk cId="793194507" sldId="333"/>
            <ac:spMk id="236" creationId="{00000000-0000-0000-0000-000000000000}"/>
          </ac:spMkLst>
        </pc:spChg>
      </pc:sldChg>
      <pc:sldChg chg="modSp mod">
        <pc:chgData name="Guggenmos, Justin" userId="e8717cfb-1748-40c6-91e9-ce131351f22f" providerId="ADAL" clId="{50B0777C-BE1A-445C-8119-0D24027D882E}" dt="2024-10-15T19:28:03.796" v="5096" actId="207"/>
        <pc:sldMkLst>
          <pc:docMk/>
          <pc:sldMk cId="1659174824" sldId="334"/>
        </pc:sldMkLst>
        <pc:spChg chg="mod">
          <ac:chgData name="Guggenmos, Justin" userId="e8717cfb-1748-40c6-91e9-ce131351f22f" providerId="ADAL" clId="{50B0777C-BE1A-445C-8119-0D24027D882E}" dt="2024-10-09T21:29:49.345" v="7" actId="948"/>
          <ac:spMkLst>
            <pc:docMk/>
            <pc:sldMk cId="1659174824" sldId="334"/>
            <ac:spMk id="5" creationId="{F874F982-205A-3139-7398-C4777DC38911}"/>
          </ac:spMkLst>
        </pc:spChg>
        <pc:spChg chg="mod">
          <ac:chgData name="Guggenmos, Justin" userId="e8717cfb-1748-40c6-91e9-ce131351f22f" providerId="ADAL" clId="{50B0777C-BE1A-445C-8119-0D24027D882E}" dt="2024-10-15T19:28:03.796" v="5096" actId="207"/>
          <ac:spMkLst>
            <pc:docMk/>
            <pc:sldMk cId="1659174824" sldId="334"/>
            <ac:spMk id="236" creationId="{00000000-0000-0000-0000-000000000000}"/>
          </ac:spMkLst>
        </pc:spChg>
      </pc:sldChg>
      <pc:sldChg chg="addSp delSp modSp mod">
        <pc:chgData name="Guggenmos, Justin" userId="e8717cfb-1748-40c6-91e9-ce131351f22f" providerId="ADAL" clId="{50B0777C-BE1A-445C-8119-0D24027D882E}" dt="2024-10-15T19:26:01.659" v="5064" actId="207"/>
        <pc:sldMkLst>
          <pc:docMk/>
          <pc:sldMk cId="3254867201" sldId="335"/>
        </pc:sldMkLst>
        <pc:spChg chg="mod">
          <ac:chgData name="Guggenmos, Justin" userId="e8717cfb-1748-40c6-91e9-ce131351f22f" providerId="ADAL" clId="{50B0777C-BE1A-445C-8119-0D24027D882E}" dt="2024-10-09T21:47:55.581" v="264" actId="20577"/>
          <ac:spMkLst>
            <pc:docMk/>
            <pc:sldMk cId="3254867201" sldId="335"/>
            <ac:spMk id="267" creationId="{00000000-0000-0000-0000-000000000000}"/>
          </ac:spMkLst>
        </pc:spChg>
        <pc:spChg chg="mod">
          <ac:chgData name="Guggenmos, Justin" userId="e8717cfb-1748-40c6-91e9-ce131351f22f" providerId="ADAL" clId="{50B0777C-BE1A-445C-8119-0D24027D882E}" dt="2024-10-15T19:26:01.659" v="5064" actId="207"/>
          <ac:spMkLst>
            <pc:docMk/>
            <pc:sldMk cId="3254867201" sldId="335"/>
            <ac:spMk id="268" creationId="{00000000-0000-0000-0000-000000000000}"/>
          </ac:spMkLst>
        </pc:spChg>
        <pc:picChg chg="del">
          <ac:chgData name="Guggenmos, Justin" userId="e8717cfb-1748-40c6-91e9-ce131351f22f" providerId="ADAL" clId="{50B0777C-BE1A-445C-8119-0D24027D882E}" dt="2024-10-09T22:49:34.284" v="2241" actId="478"/>
          <ac:picMkLst>
            <pc:docMk/>
            <pc:sldMk cId="3254867201" sldId="335"/>
            <ac:picMk id="5" creationId="{30D69B83-680E-480F-97C6-7F552C165F38}"/>
          </ac:picMkLst>
        </pc:picChg>
        <pc:picChg chg="add">
          <ac:chgData name="Guggenmos, Justin" userId="e8717cfb-1748-40c6-91e9-ce131351f22f" providerId="ADAL" clId="{50B0777C-BE1A-445C-8119-0D24027D882E}" dt="2024-10-09T22:49:37.234" v="2242"/>
          <ac:picMkLst>
            <pc:docMk/>
            <pc:sldMk cId="3254867201" sldId="335"/>
            <ac:picMk id="3074" creationId="{97F33383-FB67-CDD2-284F-C7BC9472AE8B}"/>
          </ac:picMkLst>
        </pc:picChg>
        <pc:picChg chg="add mod">
          <ac:chgData name="Guggenmos, Justin" userId="e8717cfb-1748-40c6-91e9-ce131351f22f" providerId="ADAL" clId="{50B0777C-BE1A-445C-8119-0D24027D882E}" dt="2024-10-09T22:52:17.971" v="2253" actId="1037"/>
          <ac:picMkLst>
            <pc:docMk/>
            <pc:sldMk cId="3254867201" sldId="335"/>
            <ac:picMk id="3076" creationId="{BF6C7FC8-3157-1B52-DD7B-49CB8737DB72}"/>
          </ac:picMkLst>
        </pc:picChg>
      </pc:sldChg>
      <pc:sldChg chg="modSp mod">
        <pc:chgData name="Guggenmos, Justin" userId="e8717cfb-1748-40c6-91e9-ce131351f22f" providerId="ADAL" clId="{50B0777C-BE1A-445C-8119-0D24027D882E}" dt="2024-10-15T19:26:41.704" v="5070" actId="207"/>
        <pc:sldMkLst>
          <pc:docMk/>
          <pc:sldMk cId="3549358248" sldId="338"/>
        </pc:sldMkLst>
        <pc:spChg chg="mod">
          <ac:chgData name="Guggenmos, Justin" userId="e8717cfb-1748-40c6-91e9-ce131351f22f" providerId="ADAL" clId="{50B0777C-BE1A-445C-8119-0D24027D882E}" dt="2024-10-15T19:26:41.704" v="5070" actId="207"/>
          <ac:spMkLst>
            <pc:docMk/>
            <pc:sldMk cId="3549358248" sldId="338"/>
            <ac:spMk id="236" creationId="{00000000-0000-0000-0000-000000000000}"/>
          </ac:spMkLst>
        </pc:spChg>
      </pc:sldChg>
      <pc:sldChg chg="del">
        <pc:chgData name="Guggenmos, Justin" userId="e8717cfb-1748-40c6-91e9-ce131351f22f" providerId="ADAL" clId="{50B0777C-BE1A-445C-8119-0D24027D882E}" dt="2024-10-15T14:45:31.709" v="2630" actId="2696"/>
        <pc:sldMkLst>
          <pc:docMk/>
          <pc:sldMk cId="3222918489" sldId="340"/>
        </pc:sldMkLst>
      </pc:sldChg>
      <pc:sldChg chg="modSp mod">
        <pc:chgData name="Guggenmos, Justin" userId="e8717cfb-1748-40c6-91e9-ce131351f22f" providerId="ADAL" clId="{50B0777C-BE1A-445C-8119-0D24027D882E}" dt="2024-10-15T19:26:19.420" v="5067" actId="20577"/>
        <pc:sldMkLst>
          <pc:docMk/>
          <pc:sldMk cId="3568044561" sldId="341"/>
        </pc:sldMkLst>
        <pc:spChg chg="mod">
          <ac:chgData name="Guggenmos, Justin" userId="e8717cfb-1748-40c6-91e9-ce131351f22f" providerId="ADAL" clId="{50B0777C-BE1A-445C-8119-0D24027D882E}" dt="2024-10-11T14:42:02.365" v="2463" actId="5793"/>
          <ac:spMkLst>
            <pc:docMk/>
            <pc:sldMk cId="3568044561" sldId="341"/>
            <ac:spMk id="10" creationId="{671CCC1A-0DB6-42AF-AC88-55BEAFC37C73}"/>
          </ac:spMkLst>
        </pc:spChg>
        <pc:spChg chg="mod">
          <ac:chgData name="Guggenmos, Justin" userId="e8717cfb-1748-40c6-91e9-ce131351f22f" providerId="ADAL" clId="{50B0777C-BE1A-445C-8119-0D24027D882E}" dt="2024-10-15T19:26:19.420" v="5067" actId="20577"/>
          <ac:spMkLst>
            <pc:docMk/>
            <pc:sldMk cId="3568044561" sldId="341"/>
            <ac:spMk id="236" creationId="{00000000-0000-0000-0000-000000000000}"/>
          </ac:spMkLst>
        </pc:spChg>
      </pc:sldChg>
      <pc:sldChg chg="modSp mod">
        <pc:chgData name="Guggenmos, Justin" userId="e8717cfb-1748-40c6-91e9-ce131351f22f" providerId="ADAL" clId="{50B0777C-BE1A-445C-8119-0D24027D882E}" dt="2024-10-15T19:28:08.918" v="5097" actId="207"/>
        <pc:sldMkLst>
          <pc:docMk/>
          <pc:sldMk cId="4078056068" sldId="343"/>
        </pc:sldMkLst>
        <pc:spChg chg="mod">
          <ac:chgData name="Guggenmos, Justin" userId="e8717cfb-1748-40c6-91e9-ce131351f22f" providerId="ADAL" clId="{50B0777C-BE1A-445C-8119-0D24027D882E}" dt="2024-10-15T19:28:08.918" v="5097" actId="207"/>
          <ac:spMkLst>
            <pc:docMk/>
            <pc:sldMk cId="4078056068" sldId="343"/>
            <ac:spMk id="236" creationId="{00000000-0000-0000-0000-000000000000}"/>
          </ac:spMkLst>
        </pc:spChg>
      </pc:sldChg>
      <pc:sldChg chg="addSp delSp modSp mod">
        <pc:chgData name="Guggenmos, Justin" userId="e8717cfb-1748-40c6-91e9-ce131351f22f" providerId="ADAL" clId="{50B0777C-BE1A-445C-8119-0D24027D882E}" dt="2024-10-15T19:25:47.820" v="5061" actId="207"/>
        <pc:sldMkLst>
          <pc:docMk/>
          <pc:sldMk cId="460727490" sldId="344"/>
        </pc:sldMkLst>
        <pc:spChg chg="mod">
          <ac:chgData name="Guggenmos, Justin" userId="e8717cfb-1748-40c6-91e9-ce131351f22f" providerId="ADAL" clId="{50B0777C-BE1A-445C-8119-0D24027D882E}" dt="2024-10-15T19:25:20.935" v="5057" actId="20577"/>
          <ac:spMkLst>
            <pc:docMk/>
            <pc:sldMk cId="460727490" sldId="344"/>
            <ac:spMk id="10" creationId="{671CCC1A-0DB6-42AF-AC88-55BEAFC37C73}"/>
          </ac:spMkLst>
        </pc:spChg>
        <pc:spChg chg="mod">
          <ac:chgData name="Guggenmos, Justin" userId="e8717cfb-1748-40c6-91e9-ce131351f22f" providerId="ADAL" clId="{50B0777C-BE1A-445C-8119-0D24027D882E}" dt="2024-10-15T19:25:47.820" v="5061" actId="207"/>
          <ac:spMkLst>
            <pc:docMk/>
            <pc:sldMk cId="460727490" sldId="344"/>
            <ac:spMk id="236" creationId="{00000000-0000-0000-0000-000000000000}"/>
          </ac:spMkLst>
        </pc:spChg>
        <pc:picChg chg="del">
          <ac:chgData name="Guggenmos, Justin" userId="e8717cfb-1748-40c6-91e9-ce131351f22f" providerId="ADAL" clId="{50B0777C-BE1A-445C-8119-0D24027D882E}" dt="2024-10-15T15:22:51.688" v="4008" actId="478"/>
          <ac:picMkLst>
            <pc:docMk/>
            <pc:sldMk cId="460727490" sldId="344"/>
            <ac:picMk id="1026" creationId="{9700160C-4785-2CB6-BDAA-F8C8DCDEA42B}"/>
          </ac:picMkLst>
        </pc:picChg>
        <pc:picChg chg="add mod">
          <ac:chgData name="Guggenmos, Justin" userId="e8717cfb-1748-40c6-91e9-ce131351f22f" providerId="ADAL" clId="{50B0777C-BE1A-445C-8119-0D24027D882E}" dt="2024-10-15T19:07:04.031" v="4929" actId="1076"/>
          <ac:picMkLst>
            <pc:docMk/>
            <pc:sldMk cId="460727490" sldId="344"/>
            <ac:picMk id="2050" creationId="{55EC222D-1033-3096-CCB4-029884F9B8D2}"/>
          </ac:picMkLst>
        </pc:picChg>
      </pc:sldChg>
      <pc:sldChg chg="modSp mod">
        <pc:chgData name="Guggenmos, Justin" userId="e8717cfb-1748-40c6-91e9-ce131351f22f" providerId="ADAL" clId="{50B0777C-BE1A-445C-8119-0D24027D882E}" dt="2024-10-15T19:29:13.531" v="5105" actId="20577"/>
        <pc:sldMkLst>
          <pc:docMk/>
          <pc:sldMk cId="2958781151" sldId="345"/>
        </pc:sldMkLst>
        <pc:spChg chg="mod">
          <ac:chgData name="Guggenmos, Justin" userId="e8717cfb-1748-40c6-91e9-ce131351f22f" providerId="ADAL" clId="{50B0777C-BE1A-445C-8119-0D24027D882E}" dt="2024-10-15T19:29:13.531" v="5105" actId="20577"/>
          <ac:spMkLst>
            <pc:docMk/>
            <pc:sldMk cId="2958781151" sldId="345"/>
            <ac:spMk id="442" creationId="{00000000-0000-0000-0000-000000000000}"/>
          </ac:spMkLst>
        </pc:spChg>
      </pc:sldChg>
      <pc:sldChg chg="addSp delSp modSp add mod">
        <pc:chgData name="Guggenmos, Justin" userId="e8717cfb-1748-40c6-91e9-ce131351f22f" providerId="ADAL" clId="{50B0777C-BE1A-445C-8119-0D24027D882E}" dt="2024-10-15T19:26:46.330" v="5071" actId="207"/>
        <pc:sldMkLst>
          <pc:docMk/>
          <pc:sldMk cId="790637042" sldId="346"/>
        </pc:sldMkLst>
        <pc:spChg chg="mod">
          <ac:chgData name="Guggenmos, Justin" userId="e8717cfb-1748-40c6-91e9-ce131351f22f" providerId="ADAL" clId="{50B0777C-BE1A-445C-8119-0D24027D882E}" dt="2024-10-09T22:25:56.679" v="1706" actId="313"/>
          <ac:spMkLst>
            <pc:docMk/>
            <pc:sldMk cId="790637042" sldId="346"/>
            <ac:spMk id="10" creationId="{671CCC1A-0DB6-42AF-AC88-55BEAFC37C73}"/>
          </ac:spMkLst>
        </pc:spChg>
        <pc:spChg chg="mod">
          <ac:chgData name="Guggenmos, Justin" userId="e8717cfb-1748-40c6-91e9-ce131351f22f" providerId="ADAL" clId="{50B0777C-BE1A-445C-8119-0D24027D882E}" dt="2024-10-15T19:26:46.330" v="5071" actId="207"/>
          <ac:spMkLst>
            <pc:docMk/>
            <pc:sldMk cId="790637042" sldId="346"/>
            <ac:spMk id="236" creationId="{00000000-0000-0000-0000-000000000000}"/>
          </ac:spMkLst>
        </pc:spChg>
        <pc:picChg chg="add mod">
          <ac:chgData name="Guggenmos, Justin" userId="e8717cfb-1748-40c6-91e9-ce131351f22f" providerId="ADAL" clId="{50B0777C-BE1A-445C-8119-0D24027D882E}" dt="2024-10-09T22:23:46.912" v="1677" actId="108"/>
          <ac:picMkLst>
            <pc:docMk/>
            <pc:sldMk cId="790637042" sldId="346"/>
            <ac:picMk id="2" creationId="{A529698B-1043-89D1-3A89-4EC7F42E74F6}"/>
          </ac:picMkLst>
        </pc:picChg>
        <pc:picChg chg="add mod">
          <ac:chgData name="Guggenmos, Justin" userId="e8717cfb-1748-40c6-91e9-ce131351f22f" providerId="ADAL" clId="{50B0777C-BE1A-445C-8119-0D24027D882E}" dt="2024-10-09T22:23:51.012" v="1678" actId="108"/>
          <ac:picMkLst>
            <pc:docMk/>
            <pc:sldMk cId="790637042" sldId="346"/>
            <ac:picMk id="3" creationId="{8DF3DDC8-0251-85DC-39E4-F5F9E649718C}"/>
          </ac:picMkLst>
        </pc:picChg>
        <pc:picChg chg="del mod">
          <ac:chgData name="Guggenmos, Justin" userId="e8717cfb-1748-40c6-91e9-ce131351f22f" providerId="ADAL" clId="{50B0777C-BE1A-445C-8119-0D24027D882E}" dt="2024-10-09T22:13:32.874" v="1116" actId="478"/>
          <ac:picMkLst>
            <pc:docMk/>
            <pc:sldMk cId="790637042" sldId="346"/>
            <ac:picMk id="4" creationId="{381ED71B-30E8-0870-5066-76C7DA91AB4E}"/>
          </ac:picMkLst>
        </pc:picChg>
        <pc:picChg chg="del mod">
          <ac:chgData name="Guggenmos, Justin" userId="e8717cfb-1748-40c6-91e9-ce131351f22f" providerId="ADAL" clId="{50B0777C-BE1A-445C-8119-0D24027D882E}" dt="2024-10-09T22:25:49.851" v="1705" actId="478"/>
          <ac:picMkLst>
            <pc:docMk/>
            <pc:sldMk cId="790637042" sldId="346"/>
            <ac:picMk id="5" creationId="{45998C0F-4887-40BC-A82D-D536FB90EB4D}"/>
          </ac:picMkLst>
        </pc:picChg>
        <pc:picChg chg="add mod">
          <ac:chgData name="Guggenmos, Justin" userId="e8717cfb-1748-40c6-91e9-ce131351f22f" providerId="ADAL" clId="{50B0777C-BE1A-445C-8119-0D24027D882E}" dt="2024-10-09T22:25:46.539" v="1703"/>
          <ac:picMkLst>
            <pc:docMk/>
            <pc:sldMk cId="790637042" sldId="346"/>
            <ac:picMk id="6" creationId="{DF1B4219-76EF-CF9C-2700-F4C27372ACBC}"/>
          </ac:picMkLst>
        </pc:picChg>
        <pc:picChg chg="del mod">
          <ac:chgData name="Guggenmos, Justin" userId="e8717cfb-1748-40c6-91e9-ce131351f22f" providerId="ADAL" clId="{50B0777C-BE1A-445C-8119-0D24027D882E}" dt="2024-10-09T22:13:33.816" v="1118" actId="478"/>
          <ac:picMkLst>
            <pc:docMk/>
            <pc:sldMk cId="790637042" sldId="346"/>
            <ac:picMk id="2050" creationId="{228B7E36-DE63-47C2-89DB-057A0C90192C}"/>
          </ac:picMkLst>
        </pc:picChg>
      </pc:sldChg>
      <pc:sldChg chg="modSp mod">
        <pc:chgData name="Guggenmos, Justin" userId="e8717cfb-1748-40c6-91e9-ce131351f22f" providerId="ADAL" clId="{50B0777C-BE1A-445C-8119-0D24027D882E}" dt="2024-10-15T19:28:31.059" v="5100" actId="207"/>
        <pc:sldMkLst>
          <pc:docMk/>
          <pc:sldMk cId="2132617099" sldId="347"/>
        </pc:sldMkLst>
        <pc:spChg chg="mod">
          <ac:chgData name="Guggenmos, Justin" userId="e8717cfb-1748-40c6-91e9-ce131351f22f" providerId="ADAL" clId="{50B0777C-BE1A-445C-8119-0D24027D882E}" dt="2024-10-15T19:28:31.059" v="5100" actId="207"/>
          <ac:spMkLst>
            <pc:docMk/>
            <pc:sldMk cId="2132617099" sldId="347"/>
            <ac:spMk id="236" creationId="{1F509B12-95BC-3B07-CAEC-31544361DED7}"/>
          </ac:spMkLst>
        </pc:spChg>
      </pc:sldChg>
      <pc:sldChg chg="modSp mod">
        <pc:chgData name="Guggenmos, Justin" userId="e8717cfb-1748-40c6-91e9-ce131351f22f" providerId="ADAL" clId="{50B0777C-BE1A-445C-8119-0D24027D882E}" dt="2024-10-15T19:27:47.343" v="5093" actId="207"/>
        <pc:sldMkLst>
          <pc:docMk/>
          <pc:sldMk cId="2585746920" sldId="348"/>
        </pc:sldMkLst>
        <pc:spChg chg="mod">
          <ac:chgData name="Guggenmos, Justin" userId="e8717cfb-1748-40c6-91e9-ce131351f22f" providerId="ADAL" clId="{50B0777C-BE1A-445C-8119-0D24027D882E}" dt="2024-10-15T19:27:47.343" v="5093" actId="207"/>
          <ac:spMkLst>
            <pc:docMk/>
            <pc:sldMk cId="2585746920" sldId="348"/>
            <ac:spMk id="236" creationId="{BB2936CB-F9E7-F02D-F7A9-A62748C36264}"/>
          </ac:spMkLst>
        </pc:spChg>
      </pc:sldChg>
      <pc:sldChg chg="addSp delSp modSp add mod">
        <pc:chgData name="Guggenmos, Justin" userId="e8717cfb-1748-40c6-91e9-ce131351f22f" providerId="ADAL" clId="{50B0777C-BE1A-445C-8119-0D24027D882E}" dt="2024-10-15T19:26:27.578" v="5068" actId="207"/>
        <pc:sldMkLst>
          <pc:docMk/>
          <pc:sldMk cId="3455032753" sldId="349"/>
        </pc:sldMkLst>
        <pc:spChg chg="mod">
          <ac:chgData name="Guggenmos, Justin" userId="e8717cfb-1748-40c6-91e9-ce131351f22f" providerId="ADAL" clId="{50B0777C-BE1A-445C-8119-0D24027D882E}" dt="2024-10-15T15:38:15.881" v="4147" actId="20577"/>
          <ac:spMkLst>
            <pc:docMk/>
            <pc:sldMk cId="3455032753" sldId="349"/>
            <ac:spMk id="10" creationId="{671CCC1A-0DB6-42AF-AC88-55BEAFC37C73}"/>
          </ac:spMkLst>
        </pc:spChg>
        <pc:spChg chg="mod">
          <ac:chgData name="Guggenmos, Justin" userId="e8717cfb-1748-40c6-91e9-ce131351f22f" providerId="ADAL" clId="{50B0777C-BE1A-445C-8119-0D24027D882E}" dt="2024-10-15T19:26:27.578" v="5068" actId="207"/>
          <ac:spMkLst>
            <pc:docMk/>
            <pc:sldMk cId="3455032753" sldId="349"/>
            <ac:spMk id="236" creationId="{00000000-0000-0000-0000-000000000000}"/>
          </ac:spMkLst>
        </pc:spChg>
        <pc:picChg chg="add mod">
          <ac:chgData name="Guggenmos, Justin" userId="e8717cfb-1748-40c6-91e9-ce131351f22f" providerId="ADAL" clId="{50B0777C-BE1A-445C-8119-0D24027D882E}" dt="2024-10-11T16:39:16.743" v="2583"/>
          <ac:picMkLst>
            <pc:docMk/>
            <pc:sldMk cId="3455032753" sldId="349"/>
            <ac:picMk id="3" creationId="{1DD4C334-AD4C-D143-BFAC-D1455BCD5343}"/>
          </ac:picMkLst>
        </pc:picChg>
        <pc:picChg chg="del mod">
          <ac:chgData name="Guggenmos, Justin" userId="e8717cfb-1748-40c6-91e9-ce131351f22f" providerId="ADAL" clId="{50B0777C-BE1A-445C-8119-0D24027D882E}" dt="2024-10-11T16:39:10.172" v="2582" actId="478"/>
          <ac:picMkLst>
            <pc:docMk/>
            <pc:sldMk cId="3455032753" sldId="349"/>
            <ac:picMk id="13" creationId="{3ECA1A7E-AF2B-4D88-B88F-F483BBA3E1B6}"/>
          </ac:picMkLst>
        </pc:picChg>
      </pc:sldChg>
      <pc:sldChg chg="modSp add mod">
        <pc:chgData name="Guggenmos, Justin" userId="e8717cfb-1748-40c6-91e9-ce131351f22f" providerId="ADAL" clId="{50B0777C-BE1A-445C-8119-0D24027D882E}" dt="2024-10-15T19:28:18.619" v="5099" actId="14100"/>
        <pc:sldMkLst>
          <pc:docMk/>
          <pc:sldMk cId="1387042289" sldId="350"/>
        </pc:sldMkLst>
        <pc:spChg chg="mod">
          <ac:chgData name="Guggenmos, Justin" userId="e8717cfb-1748-40c6-91e9-ce131351f22f" providerId="ADAL" clId="{50B0777C-BE1A-445C-8119-0D24027D882E}" dt="2024-10-15T14:44:51.649" v="2629" actId="20577"/>
          <ac:spMkLst>
            <pc:docMk/>
            <pc:sldMk cId="1387042289" sldId="350"/>
            <ac:spMk id="11" creationId="{94A3007F-AA30-4494-B936-4042510D4599}"/>
          </ac:spMkLst>
        </pc:spChg>
        <pc:spChg chg="mod">
          <ac:chgData name="Guggenmos, Justin" userId="e8717cfb-1748-40c6-91e9-ce131351f22f" providerId="ADAL" clId="{50B0777C-BE1A-445C-8119-0D24027D882E}" dt="2024-10-15T19:28:13.874" v="5098" actId="207"/>
          <ac:spMkLst>
            <pc:docMk/>
            <pc:sldMk cId="1387042289" sldId="350"/>
            <ac:spMk id="236" creationId="{00000000-0000-0000-0000-000000000000}"/>
          </ac:spMkLst>
        </pc:spChg>
        <pc:picChg chg="mod">
          <ac:chgData name="Guggenmos, Justin" userId="e8717cfb-1748-40c6-91e9-ce131351f22f" providerId="ADAL" clId="{50B0777C-BE1A-445C-8119-0D24027D882E}" dt="2024-10-15T19:28:18.619" v="5099" actId="14100"/>
          <ac:picMkLst>
            <pc:docMk/>
            <pc:sldMk cId="1387042289" sldId="350"/>
            <ac:picMk id="5" creationId="{FED52C67-209A-9F33-2BA8-FCAE30290B08}"/>
          </ac:picMkLst>
        </pc:picChg>
      </pc:sldChg>
      <pc:sldChg chg="addSp delSp modSp add mod">
        <pc:chgData name="Guggenmos, Justin" userId="e8717cfb-1748-40c6-91e9-ce131351f22f" providerId="ADAL" clId="{50B0777C-BE1A-445C-8119-0D24027D882E}" dt="2024-10-15T19:25:52.543" v="5062" actId="207"/>
        <pc:sldMkLst>
          <pc:docMk/>
          <pc:sldMk cId="3560941593" sldId="351"/>
        </pc:sldMkLst>
        <pc:spChg chg="mod">
          <ac:chgData name="Guggenmos, Justin" userId="e8717cfb-1748-40c6-91e9-ce131351f22f" providerId="ADAL" clId="{50B0777C-BE1A-445C-8119-0D24027D882E}" dt="2024-10-15T16:10:09.062" v="4649" actId="20577"/>
          <ac:spMkLst>
            <pc:docMk/>
            <pc:sldMk cId="3560941593" sldId="351"/>
            <ac:spMk id="10" creationId="{671CCC1A-0DB6-42AF-AC88-55BEAFC37C73}"/>
          </ac:spMkLst>
        </pc:spChg>
        <pc:spChg chg="mod">
          <ac:chgData name="Guggenmos, Justin" userId="e8717cfb-1748-40c6-91e9-ce131351f22f" providerId="ADAL" clId="{50B0777C-BE1A-445C-8119-0D24027D882E}" dt="2024-10-15T19:25:52.543" v="5062" actId="207"/>
          <ac:spMkLst>
            <pc:docMk/>
            <pc:sldMk cId="3560941593" sldId="351"/>
            <ac:spMk id="236" creationId="{00000000-0000-0000-0000-000000000000}"/>
          </ac:spMkLst>
        </pc:spChg>
        <pc:picChg chg="del mod">
          <ac:chgData name="Guggenmos, Justin" userId="e8717cfb-1748-40c6-91e9-ce131351f22f" providerId="ADAL" clId="{50B0777C-BE1A-445C-8119-0D24027D882E}" dt="2024-10-15T14:52:07.864" v="2896" actId="478"/>
          <ac:picMkLst>
            <pc:docMk/>
            <pc:sldMk cId="3560941593" sldId="351"/>
            <ac:picMk id="3" creationId="{FCB72E25-253E-E8DF-309D-3122AF37E90C}"/>
          </ac:picMkLst>
        </pc:picChg>
        <pc:picChg chg="add del mod">
          <ac:chgData name="Guggenmos, Justin" userId="e8717cfb-1748-40c6-91e9-ce131351f22f" providerId="ADAL" clId="{50B0777C-BE1A-445C-8119-0D24027D882E}" dt="2024-10-15T15:42:06.528" v="4151" actId="478"/>
          <ac:picMkLst>
            <pc:docMk/>
            <pc:sldMk cId="3560941593" sldId="351"/>
            <ac:picMk id="4" creationId="{50E16C89-54FA-F0AB-7375-D0DE492E2651}"/>
          </ac:picMkLst>
        </pc:picChg>
        <pc:picChg chg="add mod">
          <ac:chgData name="Guggenmos, Justin" userId="e8717cfb-1748-40c6-91e9-ce131351f22f" providerId="ADAL" clId="{50B0777C-BE1A-445C-8119-0D24027D882E}" dt="2024-10-15T15:42:35.742" v="4163" actId="14100"/>
          <ac:picMkLst>
            <pc:docMk/>
            <pc:sldMk cId="3560941593" sldId="351"/>
            <ac:picMk id="5" creationId="{2C3B05AC-7E3C-879C-103C-00906753440A}"/>
          </ac:picMkLst>
        </pc:picChg>
      </pc:sldChg>
      <pc:sldChg chg="modSp mod">
        <pc:chgData name="Guggenmos, Justin" userId="e8717cfb-1748-40c6-91e9-ce131351f22f" providerId="ADAL" clId="{50B0777C-BE1A-445C-8119-0D24027D882E}" dt="2024-10-15T19:27:57.818" v="5095" actId="207"/>
        <pc:sldMkLst>
          <pc:docMk/>
          <pc:sldMk cId="2529727433" sldId="352"/>
        </pc:sldMkLst>
        <pc:spChg chg="mod">
          <ac:chgData name="Guggenmos, Justin" userId="e8717cfb-1748-40c6-91e9-ce131351f22f" providerId="ADAL" clId="{50B0777C-BE1A-445C-8119-0D24027D882E}" dt="2024-10-15T19:27:57.818" v="5095" actId="207"/>
          <ac:spMkLst>
            <pc:docMk/>
            <pc:sldMk cId="2529727433" sldId="352"/>
            <ac:spMk id="300" creationId="{00000000-0000-0000-0000-000000000000}"/>
          </ac:spMkLst>
        </pc:spChg>
      </pc:sldChg>
    </pc:docChg>
  </pc:docChgLst>
  <pc:docChgLst>
    <pc:chgData name="Guggenmos, Justin L." userId="e8717cfb-1748-40c6-91e9-ce131351f22f" providerId="ADAL" clId="{32FE01C6-CB0F-4FCA-B1B8-F203879E8108}"/>
    <pc:docChg chg="undo redo custSel addSld delSld modSld sldOrd">
      <pc:chgData name="Guggenmos, Justin L." userId="e8717cfb-1748-40c6-91e9-ce131351f22f" providerId="ADAL" clId="{32FE01C6-CB0F-4FCA-B1B8-F203879E8108}" dt="2023-10-11T17:53:58.721" v="2961" actId="207"/>
      <pc:docMkLst>
        <pc:docMk/>
      </pc:docMkLst>
      <pc:sldChg chg="del">
        <pc:chgData name="Guggenmos, Justin L." userId="e8717cfb-1748-40c6-91e9-ce131351f22f" providerId="ADAL" clId="{32FE01C6-CB0F-4FCA-B1B8-F203879E8108}" dt="2023-10-10T17:00:01.123" v="980" actId="2696"/>
        <pc:sldMkLst>
          <pc:docMk/>
          <pc:sldMk cId="0" sldId="259"/>
        </pc:sldMkLst>
      </pc:sldChg>
      <pc:sldChg chg="del">
        <pc:chgData name="Guggenmos, Justin L." userId="e8717cfb-1748-40c6-91e9-ce131351f22f" providerId="ADAL" clId="{32FE01C6-CB0F-4FCA-B1B8-F203879E8108}" dt="2023-10-10T17:00:03.807" v="981" actId="2696"/>
        <pc:sldMkLst>
          <pc:docMk/>
          <pc:sldMk cId="1114726356" sldId="288"/>
        </pc:sldMkLst>
      </pc:sldChg>
      <pc:sldChg chg="del">
        <pc:chgData name="Guggenmos, Justin L." userId="e8717cfb-1748-40c6-91e9-ce131351f22f" providerId="ADAL" clId="{32FE01C6-CB0F-4FCA-B1B8-F203879E8108}" dt="2023-10-10T17:00:07.194" v="982" actId="2696"/>
        <pc:sldMkLst>
          <pc:docMk/>
          <pc:sldMk cId="3565968888" sldId="289"/>
        </pc:sldMkLst>
      </pc:sldChg>
      <pc:sldChg chg="modSp mod modNotesTx">
        <pc:chgData name="Guggenmos, Justin L." userId="e8717cfb-1748-40c6-91e9-ce131351f22f" providerId="ADAL" clId="{32FE01C6-CB0F-4FCA-B1B8-F203879E8108}" dt="2023-10-10T19:52:54.827" v="2747" actId="20577"/>
        <pc:sldMkLst>
          <pc:docMk/>
          <pc:sldMk cId="1312841334" sldId="298"/>
        </pc:sldMkLst>
        <pc:spChg chg="mod">
          <ac:chgData name="Guggenmos, Justin L." userId="e8717cfb-1748-40c6-91e9-ce131351f22f" providerId="ADAL" clId="{32FE01C6-CB0F-4FCA-B1B8-F203879E8108}" dt="2023-10-10T19:52:54.827" v="2747" actId="20577"/>
          <ac:spMkLst>
            <pc:docMk/>
            <pc:sldMk cId="1312841334" sldId="298"/>
            <ac:spMk id="10" creationId="{671CCC1A-0DB6-42AF-AC88-55BEAFC37C73}"/>
          </ac:spMkLst>
        </pc:spChg>
        <pc:spChg chg="mod">
          <ac:chgData name="Guggenmos, Justin L." userId="e8717cfb-1748-40c6-91e9-ce131351f22f" providerId="ADAL" clId="{32FE01C6-CB0F-4FCA-B1B8-F203879E8108}" dt="2023-10-10T19:29:27.161" v="1975" actId="20577"/>
          <ac:spMkLst>
            <pc:docMk/>
            <pc:sldMk cId="1312841334" sldId="298"/>
            <ac:spMk id="236" creationId="{00000000-0000-0000-0000-000000000000}"/>
          </ac:spMkLst>
        </pc:spChg>
      </pc:sldChg>
      <pc:sldChg chg="modSp mod modNotesTx">
        <pc:chgData name="Guggenmos, Justin L." userId="e8717cfb-1748-40c6-91e9-ce131351f22f" providerId="ADAL" clId="{32FE01C6-CB0F-4FCA-B1B8-F203879E8108}" dt="2023-10-10T16:36:45.163" v="498" actId="207"/>
        <pc:sldMkLst>
          <pc:docMk/>
          <pc:sldMk cId="628051685" sldId="312"/>
        </pc:sldMkLst>
        <pc:spChg chg="mod">
          <ac:chgData name="Guggenmos, Justin L." userId="e8717cfb-1748-40c6-91e9-ce131351f22f" providerId="ADAL" clId="{32FE01C6-CB0F-4FCA-B1B8-F203879E8108}" dt="2023-10-10T16:36:45.163" v="498" actId="207"/>
          <ac:spMkLst>
            <pc:docMk/>
            <pc:sldMk cId="628051685" sldId="312"/>
            <ac:spMk id="268" creationId="{00000000-0000-0000-0000-000000000000}"/>
          </ac:spMkLst>
        </pc:spChg>
      </pc:sldChg>
      <pc:sldChg chg="modSp mod modNotesTx">
        <pc:chgData name="Guggenmos, Justin L." userId="e8717cfb-1748-40c6-91e9-ce131351f22f" providerId="ADAL" clId="{32FE01C6-CB0F-4FCA-B1B8-F203879E8108}" dt="2023-10-10T17:16:10.085" v="1063" actId="20577"/>
        <pc:sldMkLst>
          <pc:docMk/>
          <pc:sldMk cId="328087080" sldId="314"/>
        </pc:sldMkLst>
        <pc:spChg chg="mod">
          <ac:chgData name="Guggenmos, Justin L." userId="e8717cfb-1748-40c6-91e9-ce131351f22f" providerId="ADAL" clId="{32FE01C6-CB0F-4FCA-B1B8-F203879E8108}" dt="2023-10-10T17:16:06.211" v="1060" actId="21"/>
          <ac:spMkLst>
            <pc:docMk/>
            <pc:sldMk cId="328087080" sldId="314"/>
            <ac:spMk id="236" creationId="{00000000-0000-0000-0000-000000000000}"/>
          </ac:spMkLst>
        </pc:spChg>
      </pc:sldChg>
      <pc:sldChg chg="modSp mod">
        <pc:chgData name="Guggenmos, Justin L." userId="e8717cfb-1748-40c6-91e9-ce131351f22f" providerId="ADAL" clId="{32FE01C6-CB0F-4FCA-B1B8-F203879E8108}" dt="2023-10-10T17:31:11.588" v="1265" actId="6549"/>
        <pc:sldMkLst>
          <pc:docMk/>
          <pc:sldMk cId="3019537434" sldId="315"/>
        </pc:sldMkLst>
        <pc:spChg chg="mod">
          <ac:chgData name="Guggenmos, Justin L." userId="e8717cfb-1748-40c6-91e9-ce131351f22f" providerId="ADAL" clId="{32FE01C6-CB0F-4FCA-B1B8-F203879E8108}" dt="2023-10-10T17:31:11.588" v="1265" actId="6549"/>
          <ac:spMkLst>
            <pc:docMk/>
            <pc:sldMk cId="3019537434" sldId="315"/>
            <ac:spMk id="11" creationId="{94A3007F-AA30-4494-B936-4042510D4599}"/>
          </ac:spMkLst>
        </pc:spChg>
        <pc:spChg chg="mod">
          <ac:chgData name="Guggenmos, Justin L." userId="e8717cfb-1748-40c6-91e9-ce131351f22f" providerId="ADAL" clId="{32FE01C6-CB0F-4FCA-B1B8-F203879E8108}" dt="2023-10-10T16:39:22.051" v="512" actId="207"/>
          <ac:spMkLst>
            <pc:docMk/>
            <pc:sldMk cId="3019537434" sldId="315"/>
            <ac:spMk id="236" creationId="{00000000-0000-0000-0000-000000000000}"/>
          </ac:spMkLst>
        </pc:spChg>
      </pc:sldChg>
      <pc:sldChg chg="modSp mod modNotesTx">
        <pc:chgData name="Guggenmos, Justin L." userId="e8717cfb-1748-40c6-91e9-ce131351f22f" providerId="ADAL" clId="{32FE01C6-CB0F-4FCA-B1B8-F203879E8108}" dt="2023-10-10T17:14:42.137" v="1020" actId="20577"/>
        <pc:sldMkLst>
          <pc:docMk/>
          <pc:sldMk cId="3421979101" sldId="316"/>
        </pc:sldMkLst>
        <pc:spChg chg="mod">
          <ac:chgData name="Guggenmos, Justin L." userId="e8717cfb-1748-40c6-91e9-ce131351f22f" providerId="ADAL" clId="{32FE01C6-CB0F-4FCA-B1B8-F203879E8108}" dt="2023-10-10T17:14:42.137" v="1020" actId="20577"/>
          <ac:spMkLst>
            <pc:docMk/>
            <pc:sldMk cId="3421979101" sldId="316"/>
            <ac:spMk id="442" creationId="{00000000-0000-0000-0000-000000000000}"/>
          </ac:spMkLst>
        </pc:spChg>
      </pc:sldChg>
      <pc:sldChg chg="modSp mod ord modNotesTx">
        <pc:chgData name="Guggenmos, Justin L." userId="e8717cfb-1748-40c6-91e9-ce131351f22f" providerId="ADAL" clId="{32FE01C6-CB0F-4FCA-B1B8-F203879E8108}" dt="2023-10-10T19:31:57.787" v="2078"/>
        <pc:sldMkLst>
          <pc:docMk/>
          <pc:sldMk cId="1589991693" sldId="317"/>
        </pc:sldMkLst>
        <pc:spChg chg="mod">
          <ac:chgData name="Guggenmos, Justin L." userId="e8717cfb-1748-40c6-91e9-ce131351f22f" providerId="ADAL" clId="{32FE01C6-CB0F-4FCA-B1B8-F203879E8108}" dt="2023-10-10T17:32:49.654" v="1266" actId="20577"/>
          <ac:spMkLst>
            <pc:docMk/>
            <pc:sldMk cId="1589991693" sldId="317"/>
            <ac:spMk id="10" creationId="{671CCC1A-0DB6-42AF-AC88-55BEAFC37C73}"/>
          </ac:spMkLst>
        </pc:spChg>
        <pc:spChg chg="mod">
          <ac:chgData name="Guggenmos, Justin L." userId="e8717cfb-1748-40c6-91e9-ce131351f22f" providerId="ADAL" clId="{32FE01C6-CB0F-4FCA-B1B8-F203879E8108}" dt="2023-10-10T17:16:36.849" v="1081" actId="207"/>
          <ac:spMkLst>
            <pc:docMk/>
            <pc:sldMk cId="1589991693" sldId="317"/>
            <ac:spMk id="236" creationId="{00000000-0000-0000-0000-000000000000}"/>
          </ac:spMkLst>
        </pc:spChg>
      </pc:sldChg>
      <pc:sldChg chg="modSp mod modNotesTx">
        <pc:chgData name="Guggenmos, Justin L." userId="e8717cfb-1748-40c6-91e9-ce131351f22f" providerId="ADAL" clId="{32FE01C6-CB0F-4FCA-B1B8-F203879E8108}" dt="2023-10-10T17:14:56.301" v="1025" actId="20577"/>
        <pc:sldMkLst>
          <pc:docMk/>
          <pc:sldMk cId="1188242885" sldId="321"/>
        </pc:sldMkLst>
        <pc:spChg chg="mod">
          <ac:chgData name="Guggenmos, Justin L." userId="e8717cfb-1748-40c6-91e9-ce131351f22f" providerId="ADAL" clId="{32FE01C6-CB0F-4FCA-B1B8-F203879E8108}" dt="2023-10-10T16:43:03.229" v="637" actId="6549"/>
          <ac:spMkLst>
            <pc:docMk/>
            <pc:sldMk cId="1188242885" sldId="321"/>
            <ac:spMk id="11" creationId="{94A3007F-AA30-4494-B936-4042510D4599}"/>
          </ac:spMkLst>
        </pc:spChg>
        <pc:spChg chg="mod">
          <ac:chgData name="Guggenmos, Justin L." userId="e8717cfb-1748-40c6-91e9-ce131351f22f" providerId="ADAL" clId="{32FE01C6-CB0F-4FCA-B1B8-F203879E8108}" dt="2023-10-10T17:14:51.614" v="1022" actId="20577"/>
          <ac:spMkLst>
            <pc:docMk/>
            <pc:sldMk cId="1188242885" sldId="321"/>
            <ac:spMk id="236" creationId="{00000000-0000-0000-0000-000000000000}"/>
          </ac:spMkLst>
        </pc:spChg>
        <pc:picChg chg="mod">
          <ac:chgData name="Guggenmos, Justin L." userId="e8717cfb-1748-40c6-91e9-ce131351f22f" providerId="ADAL" clId="{32FE01C6-CB0F-4FCA-B1B8-F203879E8108}" dt="2023-10-10T16:48:30.820" v="704" actId="1037"/>
          <ac:picMkLst>
            <pc:docMk/>
            <pc:sldMk cId="1188242885" sldId="321"/>
            <ac:picMk id="1028" creationId="{F402D523-0FF2-05B8-173E-BCE4C2A0FE10}"/>
          </ac:picMkLst>
        </pc:picChg>
      </pc:sldChg>
      <pc:sldChg chg="modSp mod modNotesTx">
        <pc:chgData name="Guggenmos, Justin L." userId="e8717cfb-1748-40c6-91e9-ce131351f22f" providerId="ADAL" clId="{32FE01C6-CB0F-4FCA-B1B8-F203879E8108}" dt="2023-10-10T17:15:23.817" v="1043" actId="20577"/>
        <pc:sldMkLst>
          <pc:docMk/>
          <pc:sldMk cId="0" sldId="322"/>
        </pc:sldMkLst>
        <pc:spChg chg="mod">
          <ac:chgData name="Guggenmos, Justin L." userId="e8717cfb-1748-40c6-91e9-ce131351f22f" providerId="ADAL" clId="{32FE01C6-CB0F-4FCA-B1B8-F203879E8108}" dt="2023-10-10T17:15:15.287" v="1031" actId="21"/>
          <ac:spMkLst>
            <pc:docMk/>
            <pc:sldMk cId="0" sldId="322"/>
            <ac:spMk id="300" creationId="{00000000-0000-0000-0000-000000000000}"/>
          </ac:spMkLst>
        </pc:spChg>
      </pc:sldChg>
      <pc:sldChg chg="modSp mod">
        <pc:chgData name="Guggenmos, Justin L." userId="e8717cfb-1748-40c6-91e9-ce131351f22f" providerId="ADAL" clId="{32FE01C6-CB0F-4FCA-B1B8-F203879E8108}" dt="2023-10-10T15:39:33.445" v="27" actId="207"/>
        <pc:sldMkLst>
          <pc:docMk/>
          <pc:sldMk cId="2974772136" sldId="324"/>
        </pc:sldMkLst>
        <pc:spChg chg="mod">
          <ac:chgData name="Guggenmos, Justin L." userId="e8717cfb-1748-40c6-91e9-ce131351f22f" providerId="ADAL" clId="{32FE01C6-CB0F-4FCA-B1B8-F203879E8108}" dt="2023-10-10T15:39:33.445" v="27" actId="207"/>
          <ac:spMkLst>
            <pc:docMk/>
            <pc:sldMk cId="2974772136" sldId="324"/>
            <ac:spMk id="236" creationId="{00000000-0000-0000-0000-000000000000}"/>
          </ac:spMkLst>
        </pc:spChg>
      </pc:sldChg>
      <pc:sldChg chg="modSp mod modNotesTx">
        <pc:chgData name="Guggenmos, Justin L." userId="e8717cfb-1748-40c6-91e9-ce131351f22f" providerId="ADAL" clId="{32FE01C6-CB0F-4FCA-B1B8-F203879E8108}" dt="2023-10-10T17:14:27.459" v="1017" actId="20577"/>
        <pc:sldMkLst>
          <pc:docMk/>
          <pc:sldMk cId="224267152" sldId="325"/>
        </pc:sldMkLst>
        <pc:spChg chg="mod">
          <ac:chgData name="Guggenmos, Justin L." userId="e8717cfb-1748-40c6-91e9-ce131351f22f" providerId="ADAL" clId="{32FE01C6-CB0F-4FCA-B1B8-F203879E8108}" dt="2023-10-10T17:14:27.459" v="1017" actId="20577"/>
          <ac:spMkLst>
            <pc:docMk/>
            <pc:sldMk cId="224267152" sldId="325"/>
            <ac:spMk id="442" creationId="{00000000-0000-0000-0000-000000000000}"/>
          </ac:spMkLst>
        </pc:spChg>
      </pc:sldChg>
      <pc:sldChg chg="modSp mod">
        <pc:chgData name="Guggenmos, Justin L." userId="e8717cfb-1748-40c6-91e9-ce131351f22f" providerId="ADAL" clId="{32FE01C6-CB0F-4FCA-B1B8-F203879E8108}" dt="2023-10-10T16:00:43.801" v="205" actId="20577"/>
        <pc:sldMkLst>
          <pc:docMk/>
          <pc:sldMk cId="1767070800" sldId="326"/>
        </pc:sldMkLst>
        <pc:spChg chg="mod">
          <ac:chgData name="Guggenmos, Justin L." userId="e8717cfb-1748-40c6-91e9-ce131351f22f" providerId="ADAL" clId="{32FE01C6-CB0F-4FCA-B1B8-F203879E8108}" dt="2023-10-10T16:00:43.801" v="205" actId="20577"/>
          <ac:spMkLst>
            <pc:docMk/>
            <pc:sldMk cId="1767070800" sldId="326"/>
            <ac:spMk id="236" creationId="{00000000-0000-0000-0000-000000000000}"/>
          </ac:spMkLst>
        </pc:spChg>
      </pc:sldChg>
      <pc:sldChg chg="modSp mod">
        <pc:chgData name="Guggenmos, Justin L." userId="e8717cfb-1748-40c6-91e9-ce131351f22f" providerId="ADAL" clId="{32FE01C6-CB0F-4FCA-B1B8-F203879E8108}" dt="2023-10-10T15:34:56.520" v="23" actId="20577"/>
        <pc:sldMkLst>
          <pc:docMk/>
          <pc:sldMk cId="2543649799" sldId="327"/>
        </pc:sldMkLst>
        <pc:spChg chg="mod">
          <ac:chgData name="Guggenmos, Justin L." userId="e8717cfb-1748-40c6-91e9-ce131351f22f" providerId="ADAL" clId="{32FE01C6-CB0F-4FCA-B1B8-F203879E8108}" dt="2023-10-10T15:34:56.520" v="23" actId="20577"/>
          <ac:spMkLst>
            <pc:docMk/>
            <pc:sldMk cId="2543649799" sldId="327"/>
            <ac:spMk id="4" creationId="{06B8F37D-6A4B-3461-2B75-E3C6B0E3B331}"/>
          </ac:spMkLst>
        </pc:spChg>
      </pc:sldChg>
      <pc:sldChg chg="modSp del mod">
        <pc:chgData name="Guggenmos, Justin L." userId="e8717cfb-1748-40c6-91e9-ce131351f22f" providerId="ADAL" clId="{32FE01C6-CB0F-4FCA-B1B8-F203879E8108}" dt="2023-10-10T16:44:53.535" v="638" actId="2696"/>
        <pc:sldMkLst>
          <pc:docMk/>
          <pc:sldMk cId="2887477540" sldId="329"/>
        </pc:sldMkLst>
        <pc:spChg chg="mod">
          <ac:chgData name="Guggenmos, Justin L." userId="e8717cfb-1748-40c6-91e9-ce131351f22f" providerId="ADAL" clId="{32FE01C6-CB0F-4FCA-B1B8-F203879E8108}" dt="2023-10-10T15:59:38.571" v="189" actId="20577"/>
          <ac:spMkLst>
            <pc:docMk/>
            <pc:sldMk cId="2887477540" sldId="329"/>
            <ac:spMk id="236" creationId="{00000000-0000-0000-0000-000000000000}"/>
          </ac:spMkLst>
        </pc:spChg>
      </pc:sldChg>
      <pc:sldChg chg="modSp mod ord">
        <pc:chgData name="Guggenmos, Justin L." userId="e8717cfb-1748-40c6-91e9-ce131351f22f" providerId="ADAL" clId="{32FE01C6-CB0F-4FCA-B1B8-F203879E8108}" dt="2023-10-11T17:53:58.721" v="2961" actId="207"/>
        <pc:sldMkLst>
          <pc:docMk/>
          <pc:sldMk cId="273013033" sldId="330"/>
        </pc:sldMkLst>
        <pc:spChg chg="mod">
          <ac:chgData name="Guggenmos, Justin L." userId="e8717cfb-1748-40c6-91e9-ce131351f22f" providerId="ADAL" clId="{32FE01C6-CB0F-4FCA-B1B8-F203879E8108}" dt="2023-10-11T17:53:47.965" v="2960" actId="20577"/>
          <ac:spMkLst>
            <pc:docMk/>
            <pc:sldMk cId="273013033" sldId="330"/>
            <ac:spMk id="10" creationId="{671CCC1A-0DB6-42AF-AC88-55BEAFC37C73}"/>
          </ac:spMkLst>
        </pc:spChg>
        <pc:spChg chg="mod">
          <ac:chgData name="Guggenmos, Justin L." userId="e8717cfb-1748-40c6-91e9-ce131351f22f" providerId="ADAL" clId="{32FE01C6-CB0F-4FCA-B1B8-F203879E8108}" dt="2023-10-11T17:53:58.721" v="2961" actId="207"/>
          <ac:spMkLst>
            <pc:docMk/>
            <pc:sldMk cId="273013033" sldId="330"/>
            <ac:spMk id="236" creationId="{00000000-0000-0000-0000-000000000000}"/>
          </ac:spMkLst>
        </pc:spChg>
        <pc:picChg chg="mod">
          <ac:chgData name="Guggenmos, Justin L." userId="e8717cfb-1748-40c6-91e9-ce131351f22f" providerId="ADAL" clId="{32FE01C6-CB0F-4FCA-B1B8-F203879E8108}" dt="2023-10-10T17:30:07.730" v="1264" actId="14100"/>
          <ac:picMkLst>
            <pc:docMk/>
            <pc:sldMk cId="273013033" sldId="330"/>
            <ac:picMk id="3" creationId="{FCB72E25-253E-E8DF-309D-3122AF37E90C}"/>
          </ac:picMkLst>
        </pc:picChg>
      </pc:sldChg>
      <pc:sldChg chg="modSp mod modNotesTx">
        <pc:chgData name="Guggenmos, Justin L." userId="e8717cfb-1748-40c6-91e9-ce131351f22f" providerId="ADAL" clId="{32FE01C6-CB0F-4FCA-B1B8-F203879E8108}" dt="2023-10-10T17:15:40.934" v="1049" actId="20577"/>
        <pc:sldMkLst>
          <pc:docMk/>
          <pc:sldMk cId="793194507" sldId="333"/>
        </pc:sldMkLst>
        <pc:spChg chg="mod">
          <ac:chgData name="Guggenmos, Justin L." userId="e8717cfb-1748-40c6-91e9-ce131351f22f" providerId="ADAL" clId="{32FE01C6-CB0F-4FCA-B1B8-F203879E8108}" dt="2023-10-10T17:15:36.696" v="1046" actId="21"/>
          <ac:spMkLst>
            <pc:docMk/>
            <pc:sldMk cId="793194507" sldId="333"/>
            <ac:spMk id="236" creationId="{00000000-0000-0000-0000-000000000000}"/>
          </ac:spMkLst>
        </pc:spChg>
      </pc:sldChg>
      <pc:sldChg chg="modSp mod modNotesTx">
        <pc:chgData name="Guggenmos, Justin L." userId="e8717cfb-1748-40c6-91e9-ce131351f22f" providerId="ADAL" clId="{32FE01C6-CB0F-4FCA-B1B8-F203879E8108}" dt="2023-10-10T17:15:06.271" v="1030"/>
        <pc:sldMkLst>
          <pc:docMk/>
          <pc:sldMk cId="1659174824" sldId="334"/>
        </pc:sldMkLst>
        <pc:spChg chg="mod">
          <ac:chgData name="Guggenmos, Justin L." userId="e8717cfb-1748-40c6-91e9-ce131351f22f" providerId="ADAL" clId="{32FE01C6-CB0F-4FCA-B1B8-F203879E8108}" dt="2023-10-10T16:01:42.124" v="206" actId="20577"/>
          <ac:spMkLst>
            <pc:docMk/>
            <pc:sldMk cId="1659174824" sldId="334"/>
            <ac:spMk id="5" creationId="{F874F982-205A-3139-7398-C4777DC38911}"/>
          </ac:spMkLst>
        </pc:spChg>
        <pc:spChg chg="mod">
          <ac:chgData name="Guggenmos, Justin L." userId="e8717cfb-1748-40c6-91e9-ce131351f22f" providerId="ADAL" clId="{32FE01C6-CB0F-4FCA-B1B8-F203879E8108}" dt="2023-10-10T17:15:04.583" v="1029" actId="20577"/>
          <ac:spMkLst>
            <pc:docMk/>
            <pc:sldMk cId="1659174824" sldId="334"/>
            <ac:spMk id="236" creationId="{00000000-0000-0000-0000-000000000000}"/>
          </ac:spMkLst>
        </pc:spChg>
      </pc:sldChg>
      <pc:sldChg chg="modSp mod modNotesTx">
        <pc:chgData name="Guggenmos, Justin L." userId="e8717cfb-1748-40c6-91e9-ce131351f22f" providerId="ADAL" clId="{32FE01C6-CB0F-4FCA-B1B8-F203879E8108}" dt="2023-10-10T16:41:05.412" v="636" actId="313"/>
        <pc:sldMkLst>
          <pc:docMk/>
          <pc:sldMk cId="3254867201" sldId="335"/>
        </pc:sldMkLst>
        <pc:spChg chg="mod">
          <ac:chgData name="Guggenmos, Justin L." userId="e8717cfb-1748-40c6-91e9-ce131351f22f" providerId="ADAL" clId="{32FE01C6-CB0F-4FCA-B1B8-F203879E8108}" dt="2023-10-10T16:41:05.412" v="636" actId="313"/>
          <ac:spMkLst>
            <pc:docMk/>
            <pc:sldMk cId="3254867201" sldId="335"/>
            <ac:spMk id="267" creationId="{00000000-0000-0000-0000-000000000000}"/>
          </ac:spMkLst>
        </pc:spChg>
        <pc:spChg chg="mod">
          <ac:chgData name="Guggenmos, Justin L." userId="e8717cfb-1748-40c6-91e9-ce131351f22f" providerId="ADAL" clId="{32FE01C6-CB0F-4FCA-B1B8-F203879E8108}" dt="2023-10-10T16:37:17.906" v="501" actId="207"/>
          <ac:spMkLst>
            <pc:docMk/>
            <pc:sldMk cId="3254867201" sldId="335"/>
            <ac:spMk id="268" creationId="{00000000-0000-0000-0000-000000000000}"/>
          </ac:spMkLst>
        </pc:spChg>
      </pc:sldChg>
      <pc:sldChg chg="modSp mod modNotesTx">
        <pc:chgData name="Guggenmos, Justin L." userId="e8717cfb-1748-40c6-91e9-ce131351f22f" providerId="ADAL" clId="{32FE01C6-CB0F-4FCA-B1B8-F203879E8108}" dt="2023-10-10T16:39:14.944" v="511" actId="20577"/>
        <pc:sldMkLst>
          <pc:docMk/>
          <pc:sldMk cId="712605854" sldId="337"/>
        </pc:sldMkLst>
        <pc:spChg chg="mod">
          <ac:chgData name="Guggenmos, Justin L." userId="e8717cfb-1748-40c6-91e9-ce131351f22f" providerId="ADAL" clId="{32FE01C6-CB0F-4FCA-B1B8-F203879E8108}" dt="2023-10-10T16:37:29.682" v="506" actId="207"/>
          <ac:spMkLst>
            <pc:docMk/>
            <pc:sldMk cId="712605854" sldId="337"/>
            <ac:spMk id="268" creationId="{00000000-0000-0000-0000-000000000000}"/>
          </ac:spMkLst>
        </pc:spChg>
      </pc:sldChg>
      <pc:sldChg chg="addSp delSp modSp mod ord modNotesTx">
        <pc:chgData name="Guggenmos, Justin L." userId="e8717cfb-1748-40c6-91e9-ce131351f22f" providerId="ADAL" clId="{32FE01C6-CB0F-4FCA-B1B8-F203879E8108}" dt="2023-10-11T17:47:33.494" v="2819" actId="207"/>
        <pc:sldMkLst>
          <pc:docMk/>
          <pc:sldMk cId="3549358248" sldId="338"/>
        </pc:sldMkLst>
        <pc:spChg chg="mod">
          <ac:chgData name="Guggenmos, Justin L." userId="e8717cfb-1748-40c6-91e9-ce131351f22f" providerId="ADAL" clId="{32FE01C6-CB0F-4FCA-B1B8-F203879E8108}" dt="2023-10-11T17:45:55.905" v="2818" actId="20577"/>
          <ac:spMkLst>
            <pc:docMk/>
            <pc:sldMk cId="3549358248" sldId="338"/>
            <ac:spMk id="10" creationId="{671CCC1A-0DB6-42AF-AC88-55BEAFC37C73}"/>
          </ac:spMkLst>
        </pc:spChg>
        <pc:spChg chg="mod">
          <ac:chgData name="Guggenmos, Justin L." userId="e8717cfb-1748-40c6-91e9-ce131351f22f" providerId="ADAL" clId="{32FE01C6-CB0F-4FCA-B1B8-F203879E8108}" dt="2023-10-11T17:47:33.494" v="2819" actId="207"/>
          <ac:spMkLst>
            <pc:docMk/>
            <pc:sldMk cId="3549358248" sldId="338"/>
            <ac:spMk id="236" creationId="{00000000-0000-0000-0000-000000000000}"/>
          </ac:spMkLst>
        </pc:spChg>
        <pc:picChg chg="del">
          <ac:chgData name="Guggenmos, Justin L." userId="e8717cfb-1748-40c6-91e9-ce131351f22f" providerId="ADAL" clId="{32FE01C6-CB0F-4FCA-B1B8-F203879E8108}" dt="2023-10-10T16:27:17.953" v="245" actId="478"/>
          <ac:picMkLst>
            <pc:docMk/>
            <pc:sldMk cId="3549358248" sldId="338"/>
            <ac:picMk id="13" creationId="{3ECA1A7E-AF2B-4D88-B88F-F483BBA3E1B6}"/>
          </ac:picMkLst>
        </pc:picChg>
        <pc:picChg chg="add mod">
          <ac:chgData name="Guggenmos, Justin L." userId="e8717cfb-1748-40c6-91e9-ce131351f22f" providerId="ADAL" clId="{32FE01C6-CB0F-4FCA-B1B8-F203879E8108}" dt="2023-10-10T16:27:27.524" v="248" actId="14100"/>
          <ac:picMkLst>
            <pc:docMk/>
            <pc:sldMk cId="3549358248" sldId="338"/>
            <ac:picMk id="1026" creationId="{97734501-157A-1AE1-2623-97CC7BD222F2}"/>
          </ac:picMkLst>
        </pc:picChg>
      </pc:sldChg>
      <pc:sldChg chg="addSp delSp modSp mod ord">
        <pc:chgData name="Guggenmos, Justin L." userId="e8717cfb-1748-40c6-91e9-ce131351f22f" providerId="ADAL" clId="{32FE01C6-CB0F-4FCA-B1B8-F203879E8108}" dt="2023-10-10T17:39:11.245" v="1400" actId="1035"/>
        <pc:sldMkLst>
          <pc:docMk/>
          <pc:sldMk cId="1357121027" sldId="339"/>
        </pc:sldMkLst>
        <pc:spChg chg="mod">
          <ac:chgData name="Guggenmos, Justin L." userId="e8717cfb-1748-40c6-91e9-ce131351f22f" providerId="ADAL" clId="{32FE01C6-CB0F-4FCA-B1B8-F203879E8108}" dt="2023-10-10T17:04:05.196" v="993" actId="20577"/>
          <ac:spMkLst>
            <pc:docMk/>
            <pc:sldMk cId="1357121027" sldId="339"/>
            <ac:spMk id="10" creationId="{671CCC1A-0DB6-42AF-AC88-55BEAFC37C73}"/>
          </ac:spMkLst>
        </pc:spChg>
        <pc:spChg chg="mod">
          <ac:chgData name="Guggenmos, Justin L." userId="e8717cfb-1748-40c6-91e9-ce131351f22f" providerId="ADAL" clId="{32FE01C6-CB0F-4FCA-B1B8-F203879E8108}" dt="2023-10-10T17:02:47.271" v="991" actId="207"/>
          <ac:spMkLst>
            <pc:docMk/>
            <pc:sldMk cId="1357121027" sldId="339"/>
            <ac:spMk id="236" creationId="{00000000-0000-0000-0000-000000000000}"/>
          </ac:spMkLst>
        </pc:spChg>
        <pc:picChg chg="del">
          <ac:chgData name="Guggenmos, Justin L." userId="e8717cfb-1748-40c6-91e9-ce131351f22f" providerId="ADAL" clId="{32FE01C6-CB0F-4FCA-B1B8-F203879E8108}" dt="2023-10-10T17:08:25.869" v="996" actId="478"/>
          <ac:picMkLst>
            <pc:docMk/>
            <pc:sldMk cId="1357121027" sldId="339"/>
            <ac:picMk id="7" creationId="{56B25D9B-73C1-8CB4-8D75-0D1B3D6D6D7C}"/>
          </ac:picMkLst>
        </pc:picChg>
        <pc:picChg chg="add mod">
          <ac:chgData name="Guggenmos, Justin L." userId="e8717cfb-1748-40c6-91e9-ce131351f22f" providerId="ADAL" clId="{32FE01C6-CB0F-4FCA-B1B8-F203879E8108}" dt="2023-10-10T17:39:11.245" v="1400" actId="1035"/>
          <ac:picMkLst>
            <pc:docMk/>
            <pc:sldMk cId="1357121027" sldId="339"/>
            <ac:picMk id="2050" creationId="{2FE71042-81EA-2629-8A92-FB3082B1CFEE}"/>
          </ac:picMkLst>
        </pc:picChg>
      </pc:sldChg>
      <pc:sldChg chg="modSp mod modNotesTx">
        <pc:chgData name="Guggenmos, Justin L." userId="e8717cfb-1748-40c6-91e9-ce131351f22f" providerId="ADAL" clId="{32FE01C6-CB0F-4FCA-B1B8-F203879E8108}" dt="2023-10-10T17:15:56.525" v="1059" actId="20577"/>
        <pc:sldMkLst>
          <pc:docMk/>
          <pc:sldMk cId="3222918489" sldId="340"/>
        </pc:sldMkLst>
        <pc:spChg chg="mod">
          <ac:chgData name="Guggenmos, Justin L." userId="e8717cfb-1748-40c6-91e9-ce131351f22f" providerId="ADAL" clId="{32FE01C6-CB0F-4FCA-B1B8-F203879E8108}" dt="2023-10-10T17:15:49.771" v="1050" actId="21"/>
          <ac:spMkLst>
            <pc:docMk/>
            <pc:sldMk cId="3222918489" sldId="340"/>
            <ac:spMk id="236" creationId="{00000000-0000-0000-0000-000000000000}"/>
          </ac:spMkLst>
        </pc:spChg>
        <pc:picChg chg="mod">
          <ac:chgData name="Guggenmos, Justin L." userId="e8717cfb-1748-40c6-91e9-ce131351f22f" providerId="ADAL" clId="{32FE01C6-CB0F-4FCA-B1B8-F203879E8108}" dt="2023-10-10T17:00:32.923" v="984" actId="1076"/>
          <ac:picMkLst>
            <pc:docMk/>
            <pc:sldMk cId="3222918489" sldId="340"/>
            <ac:picMk id="1026" creationId="{7BA1E819-1184-46B2-A6AE-B7807DCE5AF1}"/>
          </ac:picMkLst>
        </pc:picChg>
      </pc:sldChg>
      <pc:sldChg chg="addSp delSp modSp add mod">
        <pc:chgData name="Guggenmos, Justin L." userId="e8717cfb-1748-40c6-91e9-ce131351f22f" providerId="ADAL" clId="{32FE01C6-CB0F-4FCA-B1B8-F203879E8108}" dt="2023-10-11T17:44:31.289" v="2786" actId="948"/>
        <pc:sldMkLst>
          <pc:docMk/>
          <pc:sldMk cId="3568044561" sldId="341"/>
        </pc:sldMkLst>
        <pc:spChg chg="mod">
          <ac:chgData name="Guggenmos, Justin L." userId="e8717cfb-1748-40c6-91e9-ce131351f22f" providerId="ADAL" clId="{32FE01C6-CB0F-4FCA-B1B8-F203879E8108}" dt="2023-10-11T17:44:31.289" v="2786" actId="948"/>
          <ac:spMkLst>
            <pc:docMk/>
            <pc:sldMk cId="3568044561" sldId="341"/>
            <ac:spMk id="10" creationId="{671CCC1A-0DB6-42AF-AC88-55BEAFC37C73}"/>
          </ac:spMkLst>
        </pc:spChg>
        <pc:spChg chg="mod">
          <ac:chgData name="Guggenmos, Justin L." userId="e8717cfb-1748-40c6-91e9-ce131351f22f" providerId="ADAL" clId="{32FE01C6-CB0F-4FCA-B1B8-F203879E8108}" dt="2023-10-11T17:39:36.679" v="2780" actId="207"/>
          <ac:spMkLst>
            <pc:docMk/>
            <pc:sldMk cId="3568044561" sldId="341"/>
            <ac:spMk id="236" creationId="{00000000-0000-0000-0000-000000000000}"/>
          </ac:spMkLst>
        </pc:spChg>
        <pc:picChg chg="del mod">
          <ac:chgData name="Guggenmos, Justin L." userId="e8717cfb-1748-40c6-91e9-ce131351f22f" providerId="ADAL" clId="{32FE01C6-CB0F-4FCA-B1B8-F203879E8108}" dt="2023-10-10T19:46:46.848" v="2647" actId="478"/>
          <ac:picMkLst>
            <pc:docMk/>
            <pc:sldMk cId="3568044561" sldId="341"/>
            <ac:picMk id="13" creationId="{3ECA1A7E-AF2B-4D88-B88F-F483BBA3E1B6}"/>
          </ac:picMkLst>
        </pc:picChg>
        <pc:picChg chg="add mod">
          <ac:chgData name="Guggenmos, Justin L." userId="e8717cfb-1748-40c6-91e9-ce131351f22f" providerId="ADAL" clId="{32FE01C6-CB0F-4FCA-B1B8-F203879E8108}" dt="2023-10-10T19:46:55.643" v="2652" actId="1076"/>
          <ac:picMkLst>
            <pc:docMk/>
            <pc:sldMk cId="3568044561" sldId="341"/>
            <ac:picMk id="3074" creationId="{A806AE0A-88C7-ED44-A3B1-B02780901E22}"/>
          </ac:picMkLst>
        </pc:picChg>
      </pc:sldChg>
      <pc:sldChg chg="modSp add del mod">
        <pc:chgData name="Guggenmos, Justin L." userId="e8717cfb-1748-40c6-91e9-ce131351f22f" providerId="ADAL" clId="{32FE01C6-CB0F-4FCA-B1B8-F203879E8108}" dt="2023-10-10T17:21:04.324" v="1137" actId="2696"/>
        <pc:sldMkLst>
          <pc:docMk/>
          <pc:sldMk cId="3856135302" sldId="341"/>
        </pc:sldMkLst>
        <pc:spChg chg="mod">
          <ac:chgData name="Guggenmos, Justin L." userId="e8717cfb-1748-40c6-91e9-ce131351f22f" providerId="ADAL" clId="{32FE01C6-CB0F-4FCA-B1B8-F203879E8108}" dt="2023-10-10T17:20:37.922" v="1136" actId="20577"/>
          <ac:spMkLst>
            <pc:docMk/>
            <pc:sldMk cId="3856135302" sldId="341"/>
            <ac:spMk id="10" creationId="{671CCC1A-0DB6-42AF-AC88-55BEAFC37C73}"/>
          </ac:spMkLst>
        </pc:spChg>
        <pc:spChg chg="mod">
          <ac:chgData name="Guggenmos, Justin L." userId="e8717cfb-1748-40c6-91e9-ce131351f22f" providerId="ADAL" clId="{32FE01C6-CB0F-4FCA-B1B8-F203879E8108}" dt="2023-10-10T17:17:26.700" v="1094" actId="20577"/>
          <ac:spMkLst>
            <pc:docMk/>
            <pc:sldMk cId="3856135302" sldId="341"/>
            <ac:spMk id="236" creationId="{00000000-0000-0000-0000-000000000000}"/>
          </ac:spMkLst>
        </pc:spChg>
      </pc:sldChg>
      <pc:sldMasterChg chg="delSldLayout">
        <pc:chgData name="Guggenmos, Justin L." userId="e8717cfb-1748-40c6-91e9-ce131351f22f" providerId="ADAL" clId="{32FE01C6-CB0F-4FCA-B1B8-F203879E8108}" dt="2023-10-10T17:00:07.194" v="982" actId="2696"/>
        <pc:sldMasterMkLst>
          <pc:docMk/>
          <pc:sldMasterMk cId="0" sldId="2147483657"/>
        </pc:sldMasterMkLst>
        <pc:sldLayoutChg chg="del">
          <pc:chgData name="Guggenmos, Justin L." userId="e8717cfb-1748-40c6-91e9-ce131351f22f" providerId="ADAL" clId="{32FE01C6-CB0F-4FCA-B1B8-F203879E8108}" dt="2023-10-10T17:00:07.194" v="982" actId="2696"/>
          <pc:sldLayoutMkLst>
            <pc:docMk/>
            <pc:sldMasterMk cId="0" sldId="2147483657"/>
            <pc:sldLayoutMk cId="0" sldId="2147483649"/>
          </pc:sldLayoutMkLst>
        </pc:sldLayoutChg>
      </pc:sldMasterChg>
    </pc:docChg>
  </pc:docChgLst>
  <pc:docChgLst>
    <pc:chgData name="Schonemann, James" userId="S::schonemannj@umsystem.edu::03389d20-bb55-4c8b-a52c-c2588a556a3c" providerId="AD" clId="Web-{4AACBC29-E11D-4A68-8D66-9C12F998BEA9}"/>
    <pc:docChg chg="modSld">
      <pc:chgData name="Schonemann, James" userId="S::schonemannj@umsystem.edu::03389d20-bb55-4c8b-a52c-c2588a556a3c" providerId="AD" clId="Web-{4AACBC29-E11D-4A68-8D66-9C12F998BEA9}" dt="2024-04-22T15:22:21.822" v="836" actId="20577"/>
      <pc:docMkLst>
        <pc:docMk/>
      </pc:docMkLst>
      <pc:sldChg chg="modSp">
        <pc:chgData name="Schonemann, James" userId="S::schonemannj@umsystem.edu::03389d20-bb55-4c8b-a52c-c2588a556a3c" providerId="AD" clId="Web-{4AACBC29-E11D-4A68-8D66-9C12F998BEA9}" dt="2024-04-22T15:00:06.809" v="95" actId="20577"/>
        <pc:sldMkLst>
          <pc:docMk/>
          <pc:sldMk cId="628051685" sldId="312"/>
        </pc:sldMkLst>
        <pc:spChg chg="mod">
          <ac:chgData name="Schonemann, James" userId="S::schonemannj@umsystem.edu::03389d20-bb55-4c8b-a52c-c2588a556a3c" providerId="AD" clId="Web-{4AACBC29-E11D-4A68-8D66-9C12F998BEA9}" dt="2024-04-22T15:00:01.950" v="94" actId="20577"/>
          <ac:spMkLst>
            <pc:docMk/>
            <pc:sldMk cId="628051685" sldId="312"/>
            <ac:spMk id="267" creationId="{00000000-0000-0000-0000-000000000000}"/>
          </ac:spMkLst>
        </pc:spChg>
        <pc:spChg chg="mod">
          <ac:chgData name="Schonemann, James" userId="S::schonemannj@umsystem.edu::03389d20-bb55-4c8b-a52c-c2588a556a3c" providerId="AD" clId="Web-{4AACBC29-E11D-4A68-8D66-9C12F998BEA9}" dt="2024-04-22T15:00:06.809" v="95" actId="20577"/>
          <ac:spMkLst>
            <pc:docMk/>
            <pc:sldMk cId="628051685" sldId="312"/>
            <ac:spMk id="268" creationId="{00000000-0000-0000-0000-000000000000}"/>
          </ac:spMkLst>
        </pc:spChg>
      </pc:sldChg>
      <pc:sldChg chg="modSp">
        <pc:chgData name="Schonemann, James" userId="S::schonemannj@umsystem.edu::03389d20-bb55-4c8b-a52c-c2588a556a3c" providerId="AD" clId="Web-{4AACBC29-E11D-4A68-8D66-9C12F998BEA9}" dt="2024-04-22T15:22:21.822" v="836" actId="20577"/>
        <pc:sldMkLst>
          <pc:docMk/>
          <pc:sldMk cId="3254867201" sldId="335"/>
        </pc:sldMkLst>
        <pc:spChg chg="mod">
          <ac:chgData name="Schonemann, James" userId="S::schonemannj@umsystem.edu::03389d20-bb55-4c8b-a52c-c2588a556a3c" providerId="AD" clId="Web-{4AACBC29-E11D-4A68-8D66-9C12F998BEA9}" dt="2024-04-22T15:22:13.932" v="835" actId="20577"/>
          <ac:spMkLst>
            <pc:docMk/>
            <pc:sldMk cId="3254867201" sldId="335"/>
            <ac:spMk id="267" creationId="{00000000-0000-0000-0000-000000000000}"/>
          </ac:spMkLst>
        </pc:spChg>
        <pc:spChg chg="mod">
          <ac:chgData name="Schonemann, James" userId="S::schonemannj@umsystem.edu::03389d20-bb55-4c8b-a52c-c2588a556a3c" providerId="AD" clId="Web-{4AACBC29-E11D-4A68-8D66-9C12F998BEA9}" dt="2024-04-22T15:22:21.822" v="836" actId="20577"/>
          <ac:spMkLst>
            <pc:docMk/>
            <pc:sldMk cId="3254867201" sldId="335"/>
            <ac:spMk id="268" creationId="{00000000-0000-0000-0000-000000000000}"/>
          </ac:spMkLst>
        </pc:spChg>
      </pc:sldChg>
    </pc:docChg>
  </pc:docChgLst>
  <pc:docChgLst>
    <pc:chgData name="Guggenmos, Justin" userId="e8717cfb-1748-40c6-91e9-ce131351f22f" providerId="ADAL" clId="{3B7B577A-0994-4E7D-A68A-15947A3F2B36}"/>
    <pc:docChg chg="undo custSel modSld">
      <pc:chgData name="Guggenmos, Justin" userId="e8717cfb-1748-40c6-91e9-ce131351f22f" providerId="ADAL" clId="{3B7B577A-0994-4E7D-A68A-15947A3F2B36}" dt="2024-10-16T16:08:17.349" v="1876" actId="20577"/>
      <pc:docMkLst>
        <pc:docMk/>
      </pc:docMkLst>
      <pc:sldChg chg="modSp mod">
        <pc:chgData name="Guggenmos, Justin" userId="e8717cfb-1748-40c6-91e9-ce131351f22f" providerId="ADAL" clId="{3B7B577A-0994-4E7D-A68A-15947A3F2B36}" dt="2024-10-09T19:20:48.329" v="566" actId="20577"/>
        <pc:sldMkLst>
          <pc:docMk/>
          <pc:sldMk cId="1312841334" sldId="298"/>
        </pc:sldMkLst>
        <pc:spChg chg="mod">
          <ac:chgData name="Guggenmos, Justin" userId="e8717cfb-1748-40c6-91e9-ce131351f22f" providerId="ADAL" clId="{3B7B577A-0994-4E7D-A68A-15947A3F2B36}" dt="2024-10-09T18:29:45.823" v="0" actId="1076"/>
          <ac:spMkLst>
            <pc:docMk/>
            <pc:sldMk cId="1312841334" sldId="298"/>
            <ac:spMk id="10" creationId="{671CCC1A-0DB6-42AF-AC88-55BEAFC37C73}"/>
          </ac:spMkLst>
        </pc:spChg>
        <pc:spChg chg="mod">
          <ac:chgData name="Guggenmos, Justin" userId="e8717cfb-1748-40c6-91e9-ce131351f22f" providerId="ADAL" clId="{3B7B577A-0994-4E7D-A68A-15947A3F2B36}" dt="2024-10-09T19:20:48.329" v="566" actId="20577"/>
          <ac:spMkLst>
            <pc:docMk/>
            <pc:sldMk cId="1312841334" sldId="298"/>
            <ac:spMk id="236" creationId="{00000000-0000-0000-0000-000000000000}"/>
          </ac:spMkLst>
        </pc:spChg>
      </pc:sldChg>
      <pc:sldChg chg="modSp mod">
        <pc:chgData name="Guggenmos, Justin" userId="e8717cfb-1748-40c6-91e9-ce131351f22f" providerId="ADAL" clId="{3B7B577A-0994-4E7D-A68A-15947A3F2B36}" dt="2024-10-10T14:46:12.936" v="704" actId="207"/>
        <pc:sldMkLst>
          <pc:docMk/>
          <pc:sldMk cId="628051685" sldId="312"/>
        </pc:sldMkLst>
        <pc:spChg chg="mod">
          <ac:chgData name="Guggenmos, Justin" userId="e8717cfb-1748-40c6-91e9-ce131351f22f" providerId="ADAL" clId="{3B7B577A-0994-4E7D-A68A-15947A3F2B36}" dt="2024-10-10T14:44:09.197" v="677" actId="207"/>
          <ac:spMkLst>
            <pc:docMk/>
            <pc:sldMk cId="628051685" sldId="312"/>
            <ac:spMk id="267" creationId="{00000000-0000-0000-0000-000000000000}"/>
          </ac:spMkLst>
        </pc:spChg>
        <pc:spChg chg="mod">
          <ac:chgData name="Guggenmos, Justin" userId="e8717cfb-1748-40c6-91e9-ce131351f22f" providerId="ADAL" clId="{3B7B577A-0994-4E7D-A68A-15947A3F2B36}" dt="2024-10-10T14:46:12.936" v="704" actId="207"/>
          <ac:spMkLst>
            <pc:docMk/>
            <pc:sldMk cId="628051685" sldId="312"/>
            <ac:spMk id="268" creationId="{00000000-0000-0000-0000-000000000000}"/>
          </ac:spMkLst>
        </pc:spChg>
      </pc:sldChg>
      <pc:sldChg chg="modSp mod">
        <pc:chgData name="Guggenmos, Justin" userId="e8717cfb-1748-40c6-91e9-ce131351f22f" providerId="ADAL" clId="{3B7B577A-0994-4E7D-A68A-15947A3F2B36}" dt="2024-10-10T14:50:23.368" v="710" actId="20577"/>
        <pc:sldMkLst>
          <pc:docMk/>
          <pc:sldMk cId="3421979101" sldId="316"/>
        </pc:sldMkLst>
        <pc:spChg chg="mod">
          <ac:chgData name="Guggenmos, Justin" userId="e8717cfb-1748-40c6-91e9-ce131351f22f" providerId="ADAL" clId="{3B7B577A-0994-4E7D-A68A-15947A3F2B36}" dt="2024-10-09T19:14:44.972" v="462" actId="5793"/>
          <ac:spMkLst>
            <pc:docMk/>
            <pc:sldMk cId="3421979101" sldId="316"/>
            <ac:spMk id="33" creationId="{911E811C-49D6-4B2C-B479-7D7BFE1F5A7C}"/>
          </ac:spMkLst>
        </pc:spChg>
        <pc:spChg chg="mod">
          <ac:chgData name="Guggenmos, Justin" userId="e8717cfb-1748-40c6-91e9-ce131351f22f" providerId="ADAL" clId="{3B7B577A-0994-4E7D-A68A-15947A3F2B36}" dt="2024-10-10T14:50:23.368" v="710" actId="20577"/>
          <ac:spMkLst>
            <pc:docMk/>
            <pc:sldMk cId="3421979101" sldId="316"/>
            <ac:spMk id="442" creationId="{00000000-0000-0000-0000-000000000000}"/>
          </ac:spMkLst>
        </pc:spChg>
      </pc:sldChg>
      <pc:sldChg chg="modSp mod">
        <pc:chgData name="Guggenmos, Justin" userId="e8717cfb-1748-40c6-91e9-ce131351f22f" providerId="ADAL" clId="{3B7B577A-0994-4E7D-A68A-15947A3F2B36}" dt="2024-10-10T15:44:42.994" v="714" actId="14100"/>
        <pc:sldMkLst>
          <pc:docMk/>
          <pc:sldMk cId="1589991693" sldId="317"/>
        </pc:sldMkLst>
        <pc:spChg chg="mod">
          <ac:chgData name="Guggenmos, Justin" userId="e8717cfb-1748-40c6-91e9-ce131351f22f" providerId="ADAL" clId="{3B7B577A-0994-4E7D-A68A-15947A3F2B36}" dt="2024-10-10T15:44:42.994" v="714" actId="14100"/>
          <ac:spMkLst>
            <pc:docMk/>
            <pc:sldMk cId="1589991693" sldId="317"/>
            <ac:spMk id="10" creationId="{671CCC1A-0DB6-42AF-AC88-55BEAFC37C73}"/>
          </ac:spMkLst>
        </pc:spChg>
        <pc:spChg chg="mod">
          <ac:chgData name="Guggenmos, Justin" userId="e8717cfb-1748-40c6-91e9-ce131351f22f" providerId="ADAL" clId="{3B7B577A-0994-4E7D-A68A-15947A3F2B36}" dt="2024-10-09T19:13:11.412" v="313" actId="207"/>
          <ac:spMkLst>
            <pc:docMk/>
            <pc:sldMk cId="1589991693" sldId="317"/>
            <ac:spMk id="236" creationId="{00000000-0000-0000-0000-000000000000}"/>
          </ac:spMkLst>
        </pc:spChg>
      </pc:sldChg>
      <pc:sldChg chg="modSp mod">
        <pc:chgData name="Guggenmos, Justin" userId="e8717cfb-1748-40c6-91e9-ce131351f22f" providerId="ADAL" clId="{3B7B577A-0994-4E7D-A68A-15947A3F2B36}" dt="2024-10-09T19:15:50.231" v="480"/>
        <pc:sldMkLst>
          <pc:docMk/>
          <pc:sldMk cId="1188242885" sldId="321"/>
        </pc:sldMkLst>
        <pc:spChg chg="mod">
          <ac:chgData name="Guggenmos, Justin" userId="e8717cfb-1748-40c6-91e9-ce131351f22f" providerId="ADAL" clId="{3B7B577A-0994-4E7D-A68A-15947A3F2B36}" dt="2024-10-09T19:15:50.231" v="480"/>
          <ac:spMkLst>
            <pc:docMk/>
            <pc:sldMk cId="1188242885" sldId="321"/>
            <ac:spMk id="236" creationId="{00000000-0000-0000-0000-000000000000}"/>
          </ac:spMkLst>
        </pc:spChg>
      </pc:sldChg>
      <pc:sldChg chg="modSp mod">
        <pc:chgData name="Guggenmos, Justin" userId="e8717cfb-1748-40c6-91e9-ce131351f22f" providerId="ADAL" clId="{3B7B577A-0994-4E7D-A68A-15947A3F2B36}" dt="2024-10-09T19:20:12.164" v="510" actId="20577"/>
        <pc:sldMkLst>
          <pc:docMk/>
          <pc:sldMk cId="0" sldId="322"/>
        </pc:sldMkLst>
        <pc:spChg chg="mod">
          <ac:chgData name="Guggenmos, Justin" userId="e8717cfb-1748-40c6-91e9-ce131351f22f" providerId="ADAL" clId="{3B7B577A-0994-4E7D-A68A-15947A3F2B36}" dt="2024-10-09T19:20:12.164" v="510" actId="20577"/>
          <ac:spMkLst>
            <pc:docMk/>
            <pc:sldMk cId="0" sldId="322"/>
            <ac:spMk id="300" creationId="{00000000-0000-0000-0000-000000000000}"/>
          </ac:spMkLst>
        </pc:spChg>
      </pc:sldChg>
      <pc:sldChg chg="modSp mod">
        <pc:chgData name="Guggenmos, Justin" userId="e8717cfb-1748-40c6-91e9-ce131351f22f" providerId="ADAL" clId="{3B7B577A-0994-4E7D-A68A-15947A3F2B36}" dt="2024-10-09T19:20:20.944" v="521" actId="20577"/>
        <pc:sldMkLst>
          <pc:docMk/>
          <pc:sldMk cId="1767070800" sldId="326"/>
        </pc:sldMkLst>
        <pc:spChg chg="mod">
          <ac:chgData name="Guggenmos, Justin" userId="e8717cfb-1748-40c6-91e9-ce131351f22f" providerId="ADAL" clId="{3B7B577A-0994-4E7D-A68A-15947A3F2B36}" dt="2024-10-09T19:20:20.944" v="521" actId="20577"/>
          <ac:spMkLst>
            <pc:docMk/>
            <pc:sldMk cId="1767070800" sldId="326"/>
            <ac:spMk id="236" creationId="{00000000-0000-0000-0000-000000000000}"/>
          </ac:spMkLst>
        </pc:spChg>
      </pc:sldChg>
      <pc:sldChg chg="modSp mod">
        <pc:chgData name="Guggenmos, Justin" userId="e8717cfb-1748-40c6-91e9-ce131351f22f" providerId="ADAL" clId="{3B7B577A-0994-4E7D-A68A-15947A3F2B36}" dt="2024-10-16T16:05:39.157" v="1855" actId="166"/>
        <pc:sldMkLst>
          <pc:docMk/>
          <pc:sldMk cId="273013033" sldId="330"/>
        </pc:sldMkLst>
        <pc:spChg chg="mod">
          <ac:chgData name="Guggenmos, Justin" userId="e8717cfb-1748-40c6-91e9-ce131351f22f" providerId="ADAL" clId="{3B7B577A-0994-4E7D-A68A-15947A3F2B36}" dt="2024-10-09T19:21:32.890" v="614" actId="20577"/>
          <ac:spMkLst>
            <pc:docMk/>
            <pc:sldMk cId="273013033" sldId="330"/>
            <ac:spMk id="236" creationId="{00000000-0000-0000-0000-000000000000}"/>
          </ac:spMkLst>
        </pc:spChg>
        <pc:picChg chg="mod">
          <ac:chgData name="Guggenmos, Justin" userId="e8717cfb-1748-40c6-91e9-ce131351f22f" providerId="ADAL" clId="{3B7B577A-0994-4E7D-A68A-15947A3F2B36}" dt="2024-10-16T16:05:39.157" v="1855" actId="166"/>
          <ac:picMkLst>
            <pc:docMk/>
            <pc:sldMk cId="273013033" sldId="330"/>
            <ac:picMk id="1028" creationId="{0533CBC2-ADC6-0679-7C0F-48EBCB4636BC}"/>
          </ac:picMkLst>
        </pc:picChg>
      </pc:sldChg>
      <pc:sldChg chg="modSp mod">
        <pc:chgData name="Guggenmos, Justin" userId="e8717cfb-1748-40c6-91e9-ce131351f22f" providerId="ADAL" clId="{3B7B577A-0994-4E7D-A68A-15947A3F2B36}" dt="2024-10-09T19:16:09.721" v="495" actId="20577"/>
        <pc:sldMkLst>
          <pc:docMk/>
          <pc:sldMk cId="1659174824" sldId="334"/>
        </pc:sldMkLst>
        <pc:spChg chg="mod">
          <ac:chgData name="Guggenmos, Justin" userId="e8717cfb-1748-40c6-91e9-ce131351f22f" providerId="ADAL" clId="{3B7B577A-0994-4E7D-A68A-15947A3F2B36}" dt="2024-10-09T19:16:09.721" v="495" actId="20577"/>
          <ac:spMkLst>
            <pc:docMk/>
            <pc:sldMk cId="1659174824" sldId="334"/>
            <ac:spMk id="236" creationId="{00000000-0000-0000-0000-000000000000}"/>
          </ac:spMkLst>
        </pc:spChg>
      </pc:sldChg>
      <pc:sldChg chg="modSp mod">
        <pc:chgData name="Guggenmos, Justin" userId="e8717cfb-1748-40c6-91e9-ce131351f22f" providerId="ADAL" clId="{3B7B577A-0994-4E7D-A68A-15947A3F2B36}" dt="2024-10-10T14:45:48.868" v="703" actId="20577"/>
        <pc:sldMkLst>
          <pc:docMk/>
          <pc:sldMk cId="3254867201" sldId="335"/>
        </pc:sldMkLst>
        <pc:spChg chg="mod">
          <ac:chgData name="Guggenmos, Justin" userId="e8717cfb-1748-40c6-91e9-ce131351f22f" providerId="ADAL" clId="{3B7B577A-0994-4E7D-A68A-15947A3F2B36}" dt="2024-10-10T14:45:48.868" v="703" actId="20577"/>
          <ac:spMkLst>
            <pc:docMk/>
            <pc:sldMk cId="3254867201" sldId="335"/>
            <ac:spMk id="267" creationId="{00000000-0000-0000-0000-000000000000}"/>
          </ac:spMkLst>
        </pc:spChg>
        <pc:spChg chg="mod">
          <ac:chgData name="Guggenmos, Justin" userId="e8717cfb-1748-40c6-91e9-ce131351f22f" providerId="ADAL" clId="{3B7B577A-0994-4E7D-A68A-15947A3F2B36}" dt="2024-10-09T19:21:21.125" v="596" actId="5793"/>
          <ac:spMkLst>
            <pc:docMk/>
            <pc:sldMk cId="3254867201" sldId="335"/>
            <ac:spMk id="268" creationId="{00000000-0000-0000-0000-000000000000}"/>
          </ac:spMkLst>
        </pc:spChg>
      </pc:sldChg>
      <pc:sldChg chg="addSp delSp modSp mod">
        <pc:chgData name="Guggenmos, Justin" userId="e8717cfb-1748-40c6-91e9-ce131351f22f" providerId="ADAL" clId="{3B7B577A-0994-4E7D-A68A-15947A3F2B36}" dt="2024-10-10T16:21:46.588" v="1417" actId="14100"/>
        <pc:sldMkLst>
          <pc:docMk/>
          <pc:sldMk cId="3549358248" sldId="338"/>
        </pc:sldMkLst>
        <pc:spChg chg="mod">
          <ac:chgData name="Guggenmos, Justin" userId="e8717cfb-1748-40c6-91e9-ce131351f22f" providerId="ADAL" clId="{3B7B577A-0994-4E7D-A68A-15947A3F2B36}" dt="2024-10-10T16:13:53.968" v="1396" actId="948"/>
          <ac:spMkLst>
            <pc:docMk/>
            <pc:sldMk cId="3549358248" sldId="338"/>
            <ac:spMk id="10" creationId="{671CCC1A-0DB6-42AF-AC88-55BEAFC37C73}"/>
          </ac:spMkLst>
        </pc:spChg>
        <pc:spChg chg="mod">
          <ac:chgData name="Guggenmos, Justin" userId="e8717cfb-1748-40c6-91e9-ce131351f22f" providerId="ADAL" clId="{3B7B577A-0994-4E7D-A68A-15947A3F2B36}" dt="2024-10-10T16:15:05.159" v="1400" actId="207"/>
          <ac:spMkLst>
            <pc:docMk/>
            <pc:sldMk cId="3549358248" sldId="338"/>
            <ac:spMk id="236" creationId="{00000000-0000-0000-0000-000000000000}"/>
          </ac:spMkLst>
        </pc:spChg>
        <pc:picChg chg="add mod">
          <ac:chgData name="Guggenmos, Justin" userId="e8717cfb-1748-40c6-91e9-ce131351f22f" providerId="ADAL" clId="{3B7B577A-0994-4E7D-A68A-15947A3F2B36}" dt="2024-10-10T16:21:46.588" v="1417" actId="14100"/>
          <ac:picMkLst>
            <pc:docMk/>
            <pc:sldMk cId="3549358248" sldId="338"/>
            <ac:picMk id="4" creationId="{B2ED7F91-A5B6-6C0F-D6A3-C96B2FB5DAAE}"/>
          </ac:picMkLst>
        </pc:picChg>
        <pc:picChg chg="del">
          <ac:chgData name="Guggenmos, Justin" userId="e8717cfb-1748-40c6-91e9-ce131351f22f" providerId="ADAL" clId="{3B7B577A-0994-4E7D-A68A-15947A3F2B36}" dt="2024-10-10T16:20:46.569" v="1409" actId="478"/>
          <ac:picMkLst>
            <pc:docMk/>
            <pc:sldMk cId="3549358248" sldId="338"/>
            <ac:picMk id="1026" creationId="{97734501-157A-1AE1-2623-97CC7BD222F2}"/>
          </ac:picMkLst>
        </pc:picChg>
      </pc:sldChg>
      <pc:sldChg chg="modSp mod">
        <pc:chgData name="Guggenmos, Justin" userId="e8717cfb-1748-40c6-91e9-ce131351f22f" providerId="ADAL" clId="{3B7B577A-0994-4E7D-A68A-15947A3F2B36}" dt="2024-10-09T19:20:30.267" v="534" actId="5793"/>
        <pc:sldMkLst>
          <pc:docMk/>
          <pc:sldMk cId="3222918489" sldId="340"/>
        </pc:sldMkLst>
        <pc:spChg chg="mod">
          <ac:chgData name="Guggenmos, Justin" userId="e8717cfb-1748-40c6-91e9-ce131351f22f" providerId="ADAL" clId="{3B7B577A-0994-4E7D-A68A-15947A3F2B36}" dt="2024-10-09T19:20:30.267" v="534" actId="5793"/>
          <ac:spMkLst>
            <pc:docMk/>
            <pc:sldMk cId="3222918489" sldId="340"/>
            <ac:spMk id="236" creationId="{00000000-0000-0000-0000-000000000000}"/>
          </ac:spMkLst>
        </pc:spChg>
      </pc:sldChg>
      <pc:sldChg chg="modSp mod">
        <pc:chgData name="Guggenmos, Justin" userId="e8717cfb-1748-40c6-91e9-ce131351f22f" providerId="ADAL" clId="{3B7B577A-0994-4E7D-A68A-15947A3F2B36}" dt="2024-10-10T19:36:27.286" v="1854" actId="5793"/>
        <pc:sldMkLst>
          <pc:docMk/>
          <pc:sldMk cId="3568044561" sldId="341"/>
        </pc:sldMkLst>
        <pc:spChg chg="mod">
          <ac:chgData name="Guggenmos, Justin" userId="e8717cfb-1748-40c6-91e9-ce131351f22f" providerId="ADAL" clId="{3B7B577A-0994-4E7D-A68A-15947A3F2B36}" dt="2024-10-10T19:36:27.286" v="1854" actId="5793"/>
          <ac:spMkLst>
            <pc:docMk/>
            <pc:sldMk cId="3568044561" sldId="341"/>
            <ac:spMk id="10" creationId="{671CCC1A-0DB6-42AF-AC88-55BEAFC37C73}"/>
          </ac:spMkLst>
        </pc:spChg>
        <pc:spChg chg="mod">
          <ac:chgData name="Guggenmos, Justin" userId="e8717cfb-1748-40c6-91e9-ce131351f22f" providerId="ADAL" clId="{3B7B577A-0994-4E7D-A68A-15947A3F2B36}" dt="2024-10-09T19:20:57.394" v="578" actId="5793"/>
          <ac:spMkLst>
            <pc:docMk/>
            <pc:sldMk cId="3568044561" sldId="341"/>
            <ac:spMk id="236" creationId="{00000000-0000-0000-0000-000000000000}"/>
          </ac:spMkLst>
        </pc:spChg>
        <pc:picChg chg="mod">
          <ac:chgData name="Guggenmos, Justin" userId="e8717cfb-1748-40c6-91e9-ce131351f22f" providerId="ADAL" clId="{3B7B577A-0994-4E7D-A68A-15947A3F2B36}" dt="2024-10-10T16:30:15.855" v="1452" actId="1076"/>
          <ac:picMkLst>
            <pc:docMk/>
            <pc:sldMk cId="3568044561" sldId="341"/>
            <ac:picMk id="3074" creationId="{A806AE0A-88C7-ED44-A3B1-B02780901E22}"/>
          </ac:picMkLst>
        </pc:picChg>
      </pc:sldChg>
      <pc:sldChg chg="modSp mod">
        <pc:chgData name="Guggenmos, Justin" userId="e8717cfb-1748-40c6-91e9-ce131351f22f" providerId="ADAL" clId="{3B7B577A-0994-4E7D-A68A-15947A3F2B36}" dt="2024-10-09T19:15:56.618" v="482"/>
        <pc:sldMkLst>
          <pc:docMk/>
          <pc:sldMk cId="4078056068" sldId="343"/>
        </pc:sldMkLst>
        <pc:spChg chg="mod">
          <ac:chgData name="Guggenmos, Justin" userId="e8717cfb-1748-40c6-91e9-ce131351f22f" providerId="ADAL" clId="{3B7B577A-0994-4E7D-A68A-15947A3F2B36}" dt="2024-10-09T19:15:56.618" v="482"/>
          <ac:spMkLst>
            <pc:docMk/>
            <pc:sldMk cId="4078056068" sldId="343"/>
            <ac:spMk id="236" creationId="{00000000-0000-0000-0000-000000000000}"/>
          </ac:spMkLst>
        </pc:spChg>
      </pc:sldChg>
      <pc:sldChg chg="modSp mod">
        <pc:chgData name="Guggenmos, Justin" userId="e8717cfb-1748-40c6-91e9-ce131351f22f" providerId="ADAL" clId="{3B7B577A-0994-4E7D-A68A-15947A3F2B36}" dt="2024-10-09T19:24:39.922" v="644" actId="20577"/>
        <pc:sldMkLst>
          <pc:docMk/>
          <pc:sldMk cId="460727490" sldId="344"/>
        </pc:sldMkLst>
        <pc:spChg chg="mod">
          <ac:chgData name="Guggenmos, Justin" userId="e8717cfb-1748-40c6-91e9-ce131351f22f" providerId="ADAL" clId="{3B7B577A-0994-4E7D-A68A-15947A3F2B36}" dt="2024-10-09T19:23:40.410" v="618" actId="20577"/>
          <ac:spMkLst>
            <pc:docMk/>
            <pc:sldMk cId="460727490" sldId="344"/>
            <ac:spMk id="10" creationId="{671CCC1A-0DB6-42AF-AC88-55BEAFC37C73}"/>
          </ac:spMkLst>
        </pc:spChg>
        <pc:spChg chg="mod">
          <ac:chgData name="Guggenmos, Justin" userId="e8717cfb-1748-40c6-91e9-ce131351f22f" providerId="ADAL" clId="{3B7B577A-0994-4E7D-A68A-15947A3F2B36}" dt="2024-10-09T19:24:39.922" v="644" actId="20577"/>
          <ac:spMkLst>
            <pc:docMk/>
            <pc:sldMk cId="460727490" sldId="344"/>
            <ac:spMk id="236" creationId="{00000000-0000-0000-0000-000000000000}"/>
          </ac:spMkLst>
        </pc:spChg>
      </pc:sldChg>
      <pc:sldChg chg="modSp mod">
        <pc:chgData name="Guggenmos, Justin" userId="e8717cfb-1748-40c6-91e9-ce131351f22f" providerId="ADAL" clId="{3B7B577A-0994-4E7D-A68A-15947A3F2B36}" dt="2024-10-09T19:15:37.409" v="478" actId="5793"/>
        <pc:sldMkLst>
          <pc:docMk/>
          <pc:sldMk cId="2958781151" sldId="345"/>
        </pc:sldMkLst>
        <pc:spChg chg="mod">
          <ac:chgData name="Guggenmos, Justin" userId="e8717cfb-1748-40c6-91e9-ce131351f22f" providerId="ADAL" clId="{3B7B577A-0994-4E7D-A68A-15947A3F2B36}" dt="2024-10-09T19:15:37.409" v="478" actId="5793"/>
          <ac:spMkLst>
            <pc:docMk/>
            <pc:sldMk cId="2958781151" sldId="345"/>
            <ac:spMk id="442" creationId="{00000000-0000-0000-0000-000000000000}"/>
          </ac:spMkLst>
        </pc:spChg>
      </pc:sldChg>
      <pc:sldChg chg="modSp mod">
        <pc:chgData name="Guggenmos, Justin" userId="e8717cfb-1748-40c6-91e9-ce131351f22f" providerId="ADAL" clId="{3B7B577A-0994-4E7D-A68A-15947A3F2B36}" dt="2024-10-16T16:08:17.349" v="1876" actId="20577"/>
        <pc:sldMkLst>
          <pc:docMk/>
          <pc:sldMk cId="790637042" sldId="346"/>
        </pc:sldMkLst>
        <pc:spChg chg="mod">
          <ac:chgData name="Guggenmos, Justin" userId="e8717cfb-1748-40c6-91e9-ce131351f22f" providerId="ADAL" clId="{3B7B577A-0994-4E7D-A68A-15947A3F2B36}" dt="2024-10-16T16:08:17.349" v="1876" actId="20577"/>
          <ac:spMkLst>
            <pc:docMk/>
            <pc:sldMk cId="790637042" sldId="346"/>
            <ac:spMk id="10" creationId="{671CCC1A-0DB6-42AF-AC88-55BEAFC37C73}"/>
          </ac:spMkLst>
        </pc:spChg>
      </pc:sldChg>
    </pc:docChg>
  </pc:docChgLst>
  <pc:docChgLst>
    <pc:chgData name="Pottebaum, Stephen" userId="dd26f3d5-d029-4121-9fe0-7ca73d1d5621" providerId="ADAL" clId="{186084AC-52CF-4E51-9F10-D6CF25EEA66E}"/>
    <pc:docChg chg="undo custSel addSld modSld">
      <pc:chgData name="Pottebaum, Stephen" userId="dd26f3d5-d029-4121-9fe0-7ca73d1d5621" providerId="ADAL" clId="{186084AC-52CF-4E51-9F10-D6CF25EEA66E}" dt="2024-10-16T18:58:32.091" v="3113" actId="14100"/>
      <pc:docMkLst>
        <pc:docMk/>
      </pc:docMkLst>
      <pc:sldChg chg="modSp mod">
        <pc:chgData name="Pottebaum, Stephen" userId="dd26f3d5-d029-4121-9fe0-7ca73d1d5621" providerId="ADAL" clId="{186084AC-52CF-4E51-9F10-D6CF25EEA66E}" dt="2024-10-10T13:47:38.459" v="33" actId="6549"/>
        <pc:sldMkLst>
          <pc:docMk/>
          <pc:sldMk cId="0" sldId="256"/>
        </pc:sldMkLst>
        <pc:spChg chg="mod">
          <ac:chgData name="Pottebaum, Stephen" userId="dd26f3d5-d029-4121-9fe0-7ca73d1d5621" providerId="ADAL" clId="{186084AC-52CF-4E51-9F10-D6CF25EEA66E}" dt="2024-10-10T13:47:38.459" v="33" actId="6549"/>
          <ac:spMkLst>
            <pc:docMk/>
            <pc:sldMk cId="0" sldId="256"/>
            <ac:spMk id="4" creationId="{B2708177-2BFA-4502-86EB-AA8BDC2FA77A}"/>
          </ac:spMkLst>
        </pc:spChg>
      </pc:sldChg>
      <pc:sldChg chg="delSp modSp mod">
        <pc:chgData name="Pottebaum, Stephen" userId="dd26f3d5-d029-4121-9fe0-7ca73d1d5621" providerId="ADAL" clId="{186084AC-52CF-4E51-9F10-D6CF25EEA66E}" dt="2024-10-16T18:00:28.252" v="3016" actId="20577"/>
        <pc:sldMkLst>
          <pc:docMk/>
          <pc:sldMk cId="1188242885" sldId="321"/>
        </pc:sldMkLst>
        <pc:spChg chg="mod">
          <ac:chgData name="Pottebaum, Stephen" userId="dd26f3d5-d029-4121-9fe0-7ca73d1d5621" providerId="ADAL" clId="{186084AC-52CF-4E51-9F10-D6CF25EEA66E}" dt="2024-10-16T18:00:28.252" v="3016" actId="20577"/>
          <ac:spMkLst>
            <pc:docMk/>
            <pc:sldMk cId="1188242885" sldId="321"/>
            <ac:spMk id="11" creationId="{94A3007F-AA30-4494-B936-4042510D4599}"/>
          </ac:spMkLst>
        </pc:spChg>
        <pc:picChg chg="del">
          <ac:chgData name="Pottebaum, Stephen" userId="dd26f3d5-d029-4121-9fe0-7ca73d1d5621" providerId="ADAL" clId="{186084AC-52CF-4E51-9F10-D6CF25EEA66E}" dt="2024-10-10T14:05:02.768" v="533" actId="478"/>
          <ac:picMkLst>
            <pc:docMk/>
            <pc:sldMk cId="1188242885" sldId="321"/>
            <ac:picMk id="3" creationId="{1C7F3B32-67B9-4065-B78F-C74F5B89772F}"/>
          </ac:picMkLst>
        </pc:picChg>
      </pc:sldChg>
      <pc:sldChg chg="modSp mod">
        <pc:chgData name="Pottebaum, Stephen" userId="dd26f3d5-d029-4121-9fe0-7ca73d1d5621" providerId="ADAL" clId="{186084AC-52CF-4E51-9F10-D6CF25EEA66E}" dt="2024-10-16T18:58:17.746" v="3111" actId="313"/>
        <pc:sldMkLst>
          <pc:docMk/>
          <pc:sldMk cId="1767070800" sldId="326"/>
        </pc:sldMkLst>
        <pc:spChg chg="mod">
          <ac:chgData name="Pottebaum, Stephen" userId="dd26f3d5-d029-4121-9fe0-7ca73d1d5621" providerId="ADAL" clId="{186084AC-52CF-4E51-9F10-D6CF25EEA66E}" dt="2024-10-16T18:58:17.746" v="3111" actId="313"/>
          <ac:spMkLst>
            <pc:docMk/>
            <pc:sldMk cId="1767070800" sldId="326"/>
            <ac:spMk id="8" creationId="{F2A704EA-C924-4E55-8355-137B49692095}"/>
          </ac:spMkLst>
        </pc:spChg>
        <pc:picChg chg="mod">
          <ac:chgData name="Pottebaum, Stephen" userId="dd26f3d5-d029-4121-9fe0-7ca73d1d5621" providerId="ADAL" clId="{186084AC-52CF-4E51-9F10-D6CF25EEA66E}" dt="2024-10-10T14:56:54.041" v="2754" actId="1076"/>
          <ac:picMkLst>
            <pc:docMk/>
            <pc:sldMk cId="1767070800" sldId="326"/>
            <ac:picMk id="6" creationId="{B3C7E095-AEEF-4130-BDB8-171287D6693A}"/>
          </ac:picMkLst>
        </pc:picChg>
      </pc:sldChg>
      <pc:sldChg chg="modSp mod">
        <pc:chgData name="Pottebaum, Stephen" userId="dd26f3d5-d029-4121-9fe0-7ca73d1d5621" providerId="ADAL" clId="{186084AC-52CF-4E51-9F10-D6CF25EEA66E}" dt="2024-10-10T14:31:38.995" v="2752" actId="20577"/>
        <pc:sldMkLst>
          <pc:docMk/>
          <pc:sldMk cId="3222918489" sldId="340"/>
        </pc:sldMkLst>
        <pc:spChg chg="mod">
          <ac:chgData name="Pottebaum, Stephen" userId="dd26f3d5-d029-4121-9fe0-7ca73d1d5621" providerId="ADAL" clId="{186084AC-52CF-4E51-9F10-D6CF25EEA66E}" dt="2024-10-10T14:31:38.995" v="2752" actId="20577"/>
          <ac:spMkLst>
            <pc:docMk/>
            <pc:sldMk cId="3222918489" sldId="340"/>
            <ac:spMk id="236" creationId="{00000000-0000-0000-0000-000000000000}"/>
          </ac:spMkLst>
        </pc:spChg>
      </pc:sldChg>
      <pc:sldChg chg="modSp mod">
        <pc:chgData name="Pottebaum, Stephen" userId="dd26f3d5-d029-4121-9fe0-7ca73d1d5621" providerId="ADAL" clId="{186084AC-52CF-4E51-9F10-D6CF25EEA66E}" dt="2024-10-16T16:04:22.473" v="2885" actId="1076"/>
        <pc:sldMkLst>
          <pc:docMk/>
          <pc:sldMk cId="4078056068" sldId="343"/>
        </pc:sldMkLst>
        <pc:spChg chg="mod">
          <ac:chgData name="Pottebaum, Stephen" userId="dd26f3d5-d029-4121-9fe0-7ca73d1d5621" providerId="ADAL" clId="{186084AC-52CF-4E51-9F10-D6CF25EEA66E}" dt="2024-10-16T16:04:19.581" v="2884" actId="20577"/>
          <ac:spMkLst>
            <pc:docMk/>
            <pc:sldMk cId="4078056068" sldId="343"/>
            <ac:spMk id="11" creationId="{94A3007F-AA30-4494-B936-4042510D4599}"/>
          </ac:spMkLst>
        </pc:spChg>
        <pc:picChg chg="mod">
          <ac:chgData name="Pottebaum, Stephen" userId="dd26f3d5-d029-4121-9fe0-7ca73d1d5621" providerId="ADAL" clId="{186084AC-52CF-4E51-9F10-D6CF25EEA66E}" dt="2024-10-16T16:04:22.473" v="2885" actId="1076"/>
          <ac:picMkLst>
            <pc:docMk/>
            <pc:sldMk cId="4078056068" sldId="343"/>
            <ac:picMk id="4" creationId="{F0636ABE-B231-82B1-D989-ABC2C62926ED}"/>
          </ac:picMkLst>
        </pc:picChg>
      </pc:sldChg>
      <pc:sldChg chg="addSp delSp modSp mod">
        <pc:chgData name="Pottebaum, Stephen" userId="dd26f3d5-d029-4121-9fe0-7ca73d1d5621" providerId="ADAL" clId="{186084AC-52CF-4E51-9F10-D6CF25EEA66E}" dt="2024-10-16T17:59:33.430" v="3003" actId="20577"/>
        <pc:sldMkLst>
          <pc:docMk/>
          <pc:sldMk cId="2958781151" sldId="345"/>
        </pc:sldMkLst>
        <pc:spChg chg="mod">
          <ac:chgData name="Pottebaum, Stephen" userId="dd26f3d5-d029-4121-9fe0-7ca73d1d5621" providerId="ADAL" clId="{186084AC-52CF-4E51-9F10-D6CF25EEA66E}" dt="2024-10-16T17:59:33.430" v="3003" actId="20577"/>
          <ac:spMkLst>
            <pc:docMk/>
            <pc:sldMk cId="2958781151" sldId="345"/>
            <ac:spMk id="33" creationId="{911E811C-49D6-4B2C-B479-7D7BFE1F5A7C}"/>
          </ac:spMkLst>
        </pc:spChg>
        <pc:graphicFrameChg chg="add mod modGraphic">
          <ac:chgData name="Pottebaum, Stephen" userId="dd26f3d5-d029-4121-9fe0-7ca73d1d5621" providerId="ADAL" clId="{186084AC-52CF-4E51-9F10-D6CF25EEA66E}" dt="2024-10-10T13:58:21.043" v="141" actId="1076"/>
          <ac:graphicFrameMkLst>
            <pc:docMk/>
            <pc:sldMk cId="2958781151" sldId="345"/>
            <ac:graphicFrameMk id="2" creationId="{FBE54F73-A5E3-9F61-EDDD-888E85F4FC27}"/>
          </ac:graphicFrameMkLst>
        </pc:graphicFrameChg>
        <pc:graphicFrameChg chg="del">
          <ac:chgData name="Pottebaum, Stephen" userId="dd26f3d5-d029-4121-9fe0-7ca73d1d5621" providerId="ADAL" clId="{186084AC-52CF-4E51-9F10-D6CF25EEA66E}" dt="2024-10-10T13:56:46.083" v="34" actId="478"/>
          <ac:graphicFrameMkLst>
            <pc:docMk/>
            <pc:sldMk cId="2958781151" sldId="345"/>
            <ac:graphicFrameMk id="4" creationId="{B8CBE222-77ED-2BB6-1470-E70F8C3CC24A}"/>
          </ac:graphicFrameMkLst>
        </pc:graphicFrameChg>
      </pc:sldChg>
      <pc:sldChg chg="modSp add mod">
        <pc:chgData name="Pottebaum, Stephen" userId="dd26f3d5-d029-4121-9fe0-7ca73d1d5621" providerId="ADAL" clId="{186084AC-52CF-4E51-9F10-D6CF25EEA66E}" dt="2024-10-16T18:55:25.800" v="3039" actId="20577"/>
        <pc:sldMkLst>
          <pc:docMk/>
          <pc:sldMk cId="2132617099" sldId="347"/>
        </pc:sldMkLst>
        <pc:spChg chg="mod">
          <ac:chgData name="Pottebaum, Stephen" userId="dd26f3d5-d029-4121-9fe0-7ca73d1d5621" providerId="ADAL" clId="{186084AC-52CF-4E51-9F10-D6CF25EEA66E}" dt="2024-10-16T18:55:25.800" v="3039" actId="20577"/>
          <ac:spMkLst>
            <pc:docMk/>
            <pc:sldMk cId="2132617099" sldId="347"/>
            <ac:spMk id="11" creationId="{4441996C-638F-EC8C-0CF6-D30178F7F431}"/>
          </ac:spMkLst>
        </pc:spChg>
        <pc:spChg chg="mod">
          <ac:chgData name="Pottebaum, Stephen" userId="dd26f3d5-d029-4121-9fe0-7ca73d1d5621" providerId="ADAL" clId="{186084AC-52CF-4E51-9F10-D6CF25EEA66E}" dt="2024-10-10T14:03:52.708" v="440" actId="20577"/>
          <ac:spMkLst>
            <pc:docMk/>
            <pc:sldMk cId="2132617099" sldId="347"/>
            <ac:spMk id="236" creationId="{1F509B12-95BC-3B07-CAEC-31544361DED7}"/>
          </ac:spMkLst>
        </pc:spChg>
      </pc:sldChg>
      <pc:sldChg chg="modSp add mod">
        <pc:chgData name="Pottebaum, Stephen" userId="dd26f3d5-d029-4121-9fe0-7ca73d1d5621" providerId="ADAL" clId="{186084AC-52CF-4E51-9F10-D6CF25EEA66E}" dt="2024-10-16T18:58:32.091" v="3113" actId="14100"/>
        <pc:sldMkLst>
          <pc:docMk/>
          <pc:sldMk cId="2585746920" sldId="348"/>
        </pc:sldMkLst>
        <pc:spChg chg="mod">
          <ac:chgData name="Pottebaum, Stephen" userId="dd26f3d5-d029-4121-9fe0-7ca73d1d5621" providerId="ADAL" clId="{186084AC-52CF-4E51-9F10-D6CF25EEA66E}" dt="2024-10-16T18:58:32.091" v="3113" actId="14100"/>
          <ac:spMkLst>
            <pc:docMk/>
            <pc:sldMk cId="2585746920" sldId="348"/>
            <ac:spMk id="8" creationId="{B37A2FE2-B5C6-8A58-AB52-36DF9B79F173}"/>
          </ac:spMkLst>
        </pc:spChg>
        <pc:spChg chg="mod">
          <ac:chgData name="Pottebaum, Stephen" userId="dd26f3d5-d029-4121-9fe0-7ca73d1d5621" providerId="ADAL" clId="{186084AC-52CF-4E51-9F10-D6CF25EEA66E}" dt="2024-10-10T14:19:06.199" v="1549" actId="20577"/>
          <ac:spMkLst>
            <pc:docMk/>
            <pc:sldMk cId="2585746920" sldId="348"/>
            <ac:spMk id="236" creationId="{BB2936CB-F9E7-F02D-F7A9-A62748C36264}"/>
          </ac:spMkLst>
        </pc:spChg>
        <pc:picChg chg="mod">
          <ac:chgData name="Pottebaum, Stephen" userId="dd26f3d5-d029-4121-9fe0-7ca73d1d5621" providerId="ADAL" clId="{186084AC-52CF-4E51-9F10-D6CF25EEA66E}" dt="2024-10-16T18:58:27.718" v="3112" actId="14100"/>
          <ac:picMkLst>
            <pc:docMk/>
            <pc:sldMk cId="2585746920" sldId="348"/>
            <ac:picMk id="3" creationId="{F7EB92D4-9C0C-A269-B1C4-845D8CF3B25C}"/>
          </ac:picMkLst>
        </pc:picChg>
      </pc:sldChg>
      <pc:sldChg chg="modSp mod">
        <pc:chgData name="Pottebaum, Stephen" userId="dd26f3d5-d029-4121-9fe0-7ca73d1d5621" providerId="ADAL" clId="{186084AC-52CF-4E51-9F10-D6CF25EEA66E}" dt="2024-10-16T16:13:49.763" v="2960" actId="14100"/>
        <pc:sldMkLst>
          <pc:docMk/>
          <pc:sldMk cId="2529727433" sldId="352"/>
        </pc:sldMkLst>
        <pc:spChg chg="mod">
          <ac:chgData name="Pottebaum, Stephen" userId="dd26f3d5-d029-4121-9fe0-7ca73d1d5621" providerId="ADAL" clId="{186084AC-52CF-4E51-9F10-D6CF25EEA66E}" dt="2024-10-16T16:13:25.178" v="2958" actId="14100"/>
          <ac:spMkLst>
            <pc:docMk/>
            <pc:sldMk cId="2529727433" sldId="352"/>
            <ac:spMk id="2" creationId="{D69D8B26-CF7E-2647-FCEF-BBFA0ADD8DEC}"/>
          </ac:spMkLst>
        </pc:spChg>
        <pc:spChg chg="mod">
          <ac:chgData name="Pottebaum, Stephen" userId="dd26f3d5-d029-4121-9fe0-7ca73d1d5621" providerId="ADAL" clId="{186084AC-52CF-4E51-9F10-D6CF25EEA66E}" dt="2024-10-16T16:13:49.763" v="2960" actId="14100"/>
          <ac:spMkLst>
            <pc:docMk/>
            <pc:sldMk cId="2529727433" sldId="352"/>
            <ac:spMk id="3" creationId="{49E9F6B5-E577-4A6F-B8CD-925351D10732}"/>
          </ac:spMkLst>
        </pc:spChg>
        <pc:spChg chg="mod">
          <ac:chgData name="Pottebaum, Stephen" userId="dd26f3d5-d029-4121-9fe0-7ca73d1d5621" providerId="ADAL" clId="{186084AC-52CF-4E51-9F10-D6CF25EEA66E}" dt="2024-10-16T16:12:43.447" v="2950" actId="20577"/>
          <ac:spMkLst>
            <pc:docMk/>
            <pc:sldMk cId="2529727433" sldId="352"/>
            <ac:spMk id="6" creationId="{632AEFAB-CF8E-B20E-55BC-E3BBDD67407B}"/>
          </ac:spMkLst>
        </pc:spChg>
      </pc:sldChg>
    </pc:docChg>
  </pc:docChgLst>
  <pc:docChgLst>
    <pc:chgData name="Walker, Matthew" userId="S::mewhyv@umsystem.edu::a55cc1ef-9e13-4774-b817-bdfd2a71726d" providerId="AD" clId="Web-{D0241B0D-A9D8-4524-ADC9-14379D486EEF}"/>
    <pc:docChg chg="modSld">
      <pc:chgData name="Walker, Matthew" userId="S::mewhyv@umsystem.edu::a55cc1ef-9e13-4774-b817-bdfd2a71726d" providerId="AD" clId="Web-{D0241B0D-A9D8-4524-ADC9-14379D486EEF}" dt="2023-10-12T19:18:57.505" v="5" actId="20577"/>
      <pc:docMkLst>
        <pc:docMk/>
      </pc:docMkLst>
      <pc:sldChg chg="modSp">
        <pc:chgData name="Walker, Matthew" userId="S::mewhyv@umsystem.edu::a55cc1ef-9e13-4774-b817-bdfd2a71726d" providerId="AD" clId="Web-{D0241B0D-A9D8-4524-ADC9-14379D486EEF}" dt="2023-10-12T19:18:57.505" v="5" actId="20577"/>
        <pc:sldMkLst>
          <pc:docMk/>
          <pc:sldMk cId="3222918489" sldId="340"/>
        </pc:sldMkLst>
        <pc:spChg chg="mod">
          <ac:chgData name="Walker, Matthew" userId="S::mewhyv@umsystem.edu::a55cc1ef-9e13-4774-b817-bdfd2a71726d" providerId="AD" clId="Web-{D0241B0D-A9D8-4524-ADC9-14379D486EEF}" dt="2023-10-12T19:18:57.505" v="5" actId="20577"/>
          <ac:spMkLst>
            <pc:docMk/>
            <pc:sldMk cId="3222918489" sldId="340"/>
            <ac:spMk id="8" creationId="{F2A704EA-C924-4E55-8355-137B49692095}"/>
          </ac:spMkLst>
        </pc:spChg>
      </pc:sldChg>
    </pc:docChg>
  </pc:docChgLst>
  <pc:docChgLst>
    <pc:chgData name="Horn, Nathan" userId="S::hornn@umsystem.edu::8906972d-fcef-4949-96fd-f50c9cf11738" providerId="AD" clId="Web-{21956D90-FD9C-E40C-0F34-B2B49E88005A}"/>
    <pc:docChg chg="modSld">
      <pc:chgData name="Horn, Nathan" userId="S::hornn@umsystem.edu::8906972d-fcef-4949-96fd-f50c9cf11738" providerId="AD" clId="Web-{21956D90-FD9C-E40C-0F34-B2B49E88005A}" dt="2024-04-22T13:39:09.491" v="531" actId="20577"/>
      <pc:docMkLst>
        <pc:docMk/>
      </pc:docMkLst>
      <pc:sldChg chg="modSp">
        <pc:chgData name="Horn, Nathan" userId="S::hornn@umsystem.edu::8906972d-fcef-4949-96fd-f50c9cf11738" providerId="AD" clId="Web-{21956D90-FD9C-E40C-0F34-B2B49E88005A}" dt="2024-04-22T13:39:09.491" v="531" actId="20577"/>
        <pc:sldMkLst>
          <pc:docMk/>
          <pc:sldMk cId="793194507" sldId="333"/>
        </pc:sldMkLst>
        <pc:spChg chg="mod">
          <ac:chgData name="Horn, Nathan" userId="S::hornn@umsystem.edu::8906972d-fcef-4949-96fd-f50c9cf11738" providerId="AD" clId="Web-{21956D90-FD9C-E40C-0F34-B2B49E88005A}" dt="2024-04-22T13:39:09.491" v="531" actId="20577"/>
          <ac:spMkLst>
            <pc:docMk/>
            <pc:sldMk cId="793194507" sldId="333"/>
            <ac:spMk id="8" creationId="{F2A704EA-C924-4E55-8355-137B49692095}"/>
          </ac:spMkLst>
        </pc:spChg>
        <pc:spChg chg="mod">
          <ac:chgData name="Horn, Nathan" userId="S::hornn@umsystem.edu::8906972d-fcef-4949-96fd-f50c9cf11738" providerId="AD" clId="Web-{21956D90-FD9C-E40C-0F34-B2B49E88005A}" dt="2024-04-22T13:18:06.275" v="11" actId="20577"/>
          <ac:spMkLst>
            <pc:docMk/>
            <pc:sldMk cId="793194507" sldId="333"/>
            <ac:spMk id="236" creationId="{00000000-0000-0000-0000-000000000000}"/>
          </ac:spMkLst>
        </pc:spChg>
      </pc:sldChg>
    </pc:docChg>
  </pc:docChgLst>
  <pc:docChgLst>
    <pc:chgData name="Schonemann, James" userId="S::schonemannj@umsystem.edu::03389d20-bb55-4c8b-a52c-c2588a556a3c" providerId="AD" clId="Web-{1E499BFA-29DF-4C52-8CB4-FBBB0A59B7E7}"/>
    <pc:docChg chg="modSld">
      <pc:chgData name="Schonemann, James" userId="S::schonemannj@umsystem.edu::03389d20-bb55-4c8b-a52c-c2588a556a3c" providerId="AD" clId="Web-{1E499BFA-29DF-4C52-8CB4-FBBB0A59B7E7}" dt="2024-04-19T23:23:39.008" v="1131" actId="20577"/>
      <pc:docMkLst>
        <pc:docMk/>
      </pc:docMkLst>
      <pc:sldChg chg="modSp">
        <pc:chgData name="Schonemann, James" userId="S::schonemannj@umsystem.edu::03389d20-bb55-4c8b-a52c-c2588a556a3c" providerId="AD" clId="Web-{1E499BFA-29DF-4C52-8CB4-FBBB0A59B7E7}" dt="2024-04-19T22:39:02.902" v="108" actId="20577"/>
        <pc:sldMkLst>
          <pc:docMk/>
          <pc:sldMk cId="1312841334" sldId="298"/>
        </pc:sldMkLst>
        <pc:spChg chg="mod">
          <ac:chgData name="Schonemann, James" userId="S::schonemannj@umsystem.edu::03389d20-bb55-4c8b-a52c-c2588a556a3c" providerId="AD" clId="Web-{1E499BFA-29DF-4C52-8CB4-FBBB0A59B7E7}" dt="2024-04-19T22:39:02.902" v="108" actId="20577"/>
          <ac:spMkLst>
            <pc:docMk/>
            <pc:sldMk cId="1312841334" sldId="298"/>
            <ac:spMk id="10" creationId="{671CCC1A-0DB6-42AF-AC88-55BEAFC37C73}"/>
          </ac:spMkLst>
        </pc:spChg>
      </pc:sldChg>
      <pc:sldChg chg="modSp">
        <pc:chgData name="Schonemann, James" userId="S::schonemannj@umsystem.edu::03389d20-bb55-4c8b-a52c-c2588a556a3c" providerId="AD" clId="Web-{1E499BFA-29DF-4C52-8CB4-FBBB0A59B7E7}" dt="2024-04-19T23:21:06.177" v="1052" actId="20577"/>
        <pc:sldMkLst>
          <pc:docMk/>
          <pc:sldMk cId="628051685" sldId="312"/>
        </pc:sldMkLst>
        <pc:spChg chg="mod">
          <ac:chgData name="Schonemann, James" userId="S::schonemannj@umsystem.edu::03389d20-bb55-4c8b-a52c-c2588a556a3c" providerId="AD" clId="Web-{1E499BFA-29DF-4C52-8CB4-FBBB0A59B7E7}" dt="2024-04-19T23:21:06.177" v="1052" actId="20577"/>
          <ac:spMkLst>
            <pc:docMk/>
            <pc:sldMk cId="628051685" sldId="312"/>
            <ac:spMk id="267" creationId="{00000000-0000-0000-0000-000000000000}"/>
          </ac:spMkLst>
        </pc:spChg>
      </pc:sldChg>
      <pc:sldChg chg="modSp">
        <pc:chgData name="Schonemann, James" userId="S::schonemannj@umsystem.edu::03389d20-bb55-4c8b-a52c-c2588a556a3c" providerId="AD" clId="Web-{1E499BFA-29DF-4C52-8CB4-FBBB0A59B7E7}" dt="2024-04-19T22:37:00.382" v="89" actId="20577"/>
        <pc:sldMkLst>
          <pc:docMk/>
          <pc:sldMk cId="1589991693" sldId="317"/>
        </pc:sldMkLst>
        <pc:spChg chg="mod">
          <ac:chgData name="Schonemann, James" userId="S::schonemannj@umsystem.edu::03389d20-bb55-4c8b-a52c-c2588a556a3c" providerId="AD" clId="Web-{1E499BFA-29DF-4C52-8CB4-FBBB0A59B7E7}" dt="2024-04-19T22:37:00.382" v="89" actId="20577"/>
          <ac:spMkLst>
            <pc:docMk/>
            <pc:sldMk cId="1589991693" sldId="317"/>
            <ac:spMk id="10" creationId="{671CCC1A-0DB6-42AF-AC88-55BEAFC37C73}"/>
          </ac:spMkLst>
        </pc:spChg>
      </pc:sldChg>
      <pc:sldChg chg="modSp">
        <pc:chgData name="Schonemann, James" userId="S::schonemannj@umsystem.edu::03389d20-bb55-4c8b-a52c-c2588a556a3c" providerId="AD" clId="Web-{1E499BFA-29DF-4C52-8CB4-FBBB0A59B7E7}" dt="2024-04-19T23:23:39.008" v="1131" actId="20577"/>
        <pc:sldMkLst>
          <pc:docMk/>
          <pc:sldMk cId="3254867201" sldId="335"/>
        </pc:sldMkLst>
        <pc:spChg chg="mod">
          <ac:chgData name="Schonemann, James" userId="S::schonemannj@umsystem.edu::03389d20-bb55-4c8b-a52c-c2588a556a3c" providerId="AD" clId="Web-{1E499BFA-29DF-4C52-8CB4-FBBB0A59B7E7}" dt="2024-04-19T23:23:39.008" v="1131" actId="20577"/>
          <ac:spMkLst>
            <pc:docMk/>
            <pc:sldMk cId="3254867201" sldId="335"/>
            <ac:spMk id="267" creationId="{00000000-0000-0000-0000-000000000000}"/>
          </ac:spMkLst>
        </pc:spChg>
      </pc:sldChg>
      <pc:sldChg chg="modSp">
        <pc:chgData name="Schonemann, James" userId="S::schonemannj@umsystem.edu::03389d20-bb55-4c8b-a52c-c2588a556a3c" providerId="AD" clId="Web-{1E499BFA-29DF-4C52-8CB4-FBBB0A59B7E7}" dt="2024-04-19T22:37:27.446" v="103" actId="20577"/>
        <pc:sldMkLst>
          <pc:docMk/>
          <pc:sldMk cId="3549358248" sldId="338"/>
        </pc:sldMkLst>
        <pc:spChg chg="mod">
          <ac:chgData name="Schonemann, James" userId="S::schonemannj@umsystem.edu::03389d20-bb55-4c8b-a52c-c2588a556a3c" providerId="AD" clId="Web-{1E499BFA-29DF-4C52-8CB4-FBBB0A59B7E7}" dt="2024-04-19T22:37:27.446" v="103" actId="20577"/>
          <ac:spMkLst>
            <pc:docMk/>
            <pc:sldMk cId="3549358248" sldId="338"/>
            <ac:spMk id="10" creationId="{671CCC1A-0DB6-42AF-AC88-55BEAFC37C73}"/>
          </ac:spMkLst>
        </pc:spChg>
      </pc:sldChg>
    </pc:docChg>
  </pc:docChgLst>
  <pc:docChgLst>
    <pc:chgData name="Magrone, Lyndsey" userId="S::magronel@umsystem.edu::c610916e-f5d1-4bd7-8d74-2b6403f161ab" providerId="AD" clId="Web-{5A7907FE-A238-CAFE-2AB4-9E7C6401B1CD}"/>
    <pc:docChg chg="modSld">
      <pc:chgData name="Magrone, Lyndsey" userId="S::magronel@umsystem.edu::c610916e-f5d1-4bd7-8d74-2b6403f161ab" providerId="AD" clId="Web-{5A7907FE-A238-CAFE-2AB4-9E7C6401B1CD}" dt="2024-04-22T20:16:29.462" v="862" actId="20577"/>
      <pc:docMkLst>
        <pc:docMk/>
      </pc:docMkLst>
      <pc:sldChg chg="modSp">
        <pc:chgData name="Magrone, Lyndsey" userId="S::magronel@umsystem.edu::c610916e-f5d1-4bd7-8d74-2b6403f161ab" providerId="AD" clId="Web-{5A7907FE-A238-CAFE-2AB4-9E7C6401B1CD}" dt="2024-04-22T20:16:29.462" v="862" actId="20577"/>
        <pc:sldMkLst>
          <pc:docMk/>
          <pc:sldMk cId="273013033" sldId="330"/>
        </pc:sldMkLst>
        <pc:spChg chg="mod">
          <ac:chgData name="Magrone, Lyndsey" userId="S::magronel@umsystem.edu::c610916e-f5d1-4bd7-8d74-2b6403f161ab" providerId="AD" clId="Web-{5A7907FE-A238-CAFE-2AB4-9E7C6401B1CD}" dt="2024-04-22T20:16:29.462" v="862" actId="20577"/>
          <ac:spMkLst>
            <pc:docMk/>
            <pc:sldMk cId="273013033" sldId="330"/>
            <ac:spMk id="10" creationId="{671CCC1A-0DB6-42AF-AC88-55BEAFC37C73}"/>
          </ac:spMkLst>
        </pc:spChg>
      </pc:sldChg>
    </pc:docChg>
  </pc:docChgLst>
  <pc:docChgLst>
    <pc:chgData name="Guggenmos, Justin L." userId="e8717cfb-1748-40c6-91e9-ce131351f22f" providerId="ADAL" clId="{76DBF0EF-0089-48B1-98D9-85F480DD6D7D}"/>
    <pc:docChg chg="undo custSel addSld delSld modSld">
      <pc:chgData name="Guggenmos, Justin L." userId="e8717cfb-1748-40c6-91e9-ce131351f22f" providerId="ADAL" clId="{76DBF0EF-0089-48B1-98D9-85F480DD6D7D}" dt="2024-04-23T03:02:00.957" v="5000" actId="20577"/>
      <pc:docMkLst>
        <pc:docMk/>
      </pc:docMkLst>
      <pc:sldChg chg="modSp mod">
        <pc:chgData name="Guggenmos, Justin L." userId="e8717cfb-1748-40c6-91e9-ce131351f22f" providerId="ADAL" clId="{76DBF0EF-0089-48B1-98D9-85F480DD6D7D}" dt="2024-04-17T18:21:43.790" v="4376" actId="1076"/>
        <pc:sldMkLst>
          <pc:docMk/>
          <pc:sldMk cId="1312841334" sldId="298"/>
        </pc:sldMkLst>
        <pc:spChg chg="mod">
          <ac:chgData name="Guggenmos, Justin L." userId="e8717cfb-1748-40c6-91e9-ce131351f22f" providerId="ADAL" clId="{76DBF0EF-0089-48B1-98D9-85F480DD6D7D}" dt="2024-04-17T18:21:39.904" v="4375" actId="255"/>
          <ac:spMkLst>
            <pc:docMk/>
            <pc:sldMk cId="1312841334" sldId="298"/>
            <ac:spMk id="10" creationId="{671CCC1A-0DB6-42AF-AC88-55BEAFC37C73}"/>
          </ac:spMkLst>
        </pc:spChg>
        <pc:spChg chg="mod">
          <ac:chgData name="Guggenmos, Justin L." userId="e8717cfb-1748-40c6-91e9-ce131351f22f" providerId="ADAL" clId="{76DBF0EF-0089-48B1-98D9-85F480DD6D7D}" dt="2024-04-17T18:21:14.722" v="4373" actId="207"/>
          <ac:spMkLst>
            <pc:docMk/>
            <pc:sldMk cId="1312841334" sldId="298"/>
            <ac:spMk id="236" creationId="{00000000-0000-0000-0000-000000000000}"/>
          </ac:spMkLst>
        </pc:spChg>
        <pc:picChg chg="mod">
          <ac:chgData name="Guggenmos, Justin L." userId="e8717cfb-1748-40c6-91e9-ce131351f22f" providerId="ADAL" clId="{76DBF0EF-0089-48B1-98D9-85F480DD6D7D}" dt="2024-04-17T18:21:43.790" v="4376" actId="1076"/>
          <ac:picMkLst>
            <pc:docMk/>
            <pc:sldMk cId="1312841334" sldId="298"/>
            <ac:picMk id="13" creationId="{3ECA1A7E-AF2B-4D88-B88F-F483BBA3E1B6}"/>
          </ac:picMkLst>
        </pc:picChg>
      </pc:sldChg>
      <pc:sldChg chg="modSp add del mod">
        <pc:chgData name="Guggenmos, Justin L." userId="e8717cfb-1748-40c6-91e9-ce131351f22f" providerId="ADAL" clId="{76DBF0EF-0089-48B1-98D9-85F480DD6D7D}" dt="2024-04-22T15:25:53.182" v="4460" actId="108"/>
        <pc:sldMkLst>
          <pc:docMk/>
          <pc:sldMk cId="628051685" sldId="312"/>
        </pc:sldMkLst>
        <pc:spChg chg="mod">
          <ac:chgData name="Guggenmos, Justin L." userId="e8717cfb-1748-40c6-91e9-ce131351f22f" providerId="ADAL" clId="{76DBF0EF-0089-48B1-98D9-85F480DD6D7D}" dt="2024-04-22T15:25:53.182" v="4460" actId="108"/>
          <ac:spMkLst>
            <pc:docMk/>
            <pc:sldMk cId="628051685" sldId="312"/>
            <ac:spMk id="267" creationId="{00000000-0000-0000-0000-000000000000}"/>
          </ac:spMkLst>
        </pc:spChg>
        <pc:spChg chg="mod">
          <ac:chgData name="Guggenmos, Justin L." userId="e8717cfb-1748-40c6-91e9-ce131351f22f" providerId="ADAL" clId="{76DBF0EF-0089-48B1-98D9-85F480DD6D7D}" dt="2024-04-17T14:52:11.046" v="2606" actId="207"/>
          <ac:spMkLst>
            <pc:docMk/>
            <pc:sldMk cId="628051685" sldId="312"/>
            <ac:spMk id="268" creationId="{00000000-0000-0000-0000-000000000000}"/>
          </ac:spMkLst>
        </pc:spChg>
      </pc:sldChg>
      <pc:sldChg chg="modSp del mod">
        <pc:chgData name="Guggenmos, Justin L." userId="e8717cfb-1748-40c6-91e9-ce131351f22f" providerId="ADAL" clId="{76DBF0EF-0089-48B1-98D9-85F480DD6D7D}" dt="2024-04-17T15:52:05.383" v="2710" actId="2696"/>
        <pc:sldMkLst>
          <pc:docMk/>
          <pc:sldMk cId="3019537434" sldId="315"/>
        </pc:sldMkLst>
        <pc:spChg chg="mod">
          <ac:chgData name="Guggenmos, Justin L." userId="e8717cfb-1748-40c6-91e9-ce131351f22f" providerId="ADAL" clId="{76DBF0EF-0089-48B1-98D9-85F480DD6D7D}" dt="2024-04-17T15:06:16.919" v="2624" actId="207"/>
          <ac:spMkLst>
            <pc:docMk/>
            <pc:sldMk cId="3019537434" sldId="315"/>
            <ac:spMk id="236" creationId="{00000000-0000-0000-0000-000000000000}"/>
          </ac:spMkLst>
        </pc:spChg>
      </pc:sldChg>
      <pc:sldChg chg="addSp modSp mod">
        <pc:chgData name="Guggenmos, Justin L." userId="e8717cfb-1748-40c6-91e9-ce131351f22f" providerId="ADAL" clId="{76DBF0EF-0089-48B1-98D9-85F480DD6D7D}" dt="2024-04-23T03:02:00.957" v="5000" actId="20577"/>
        <pc:sldMkLst>
          <pc:docMk/>
          <pc:sldMk cId="3421979101" sldId="316"/>
        </pc:sldMkLst>
        <pc:spChg chg="mod">
          <ac:chgData name="Guggenmos, Justin L." userId="e8717cfb-1748-40c6-91e9-ce131351f22f" providerId="ADAL" clId="{76DBF0EF-0089-48B1-98D9-85F480DD6D7D}" dt="2024-04-23T03:02:00.957" v="5000" actId="20577"/>
          <ac:spMkLst>
            <pc:docMk/>
            <pc:sldMk cId="3421979101" sldId="316"/>
            <ac:spMk id="33" creationId="{911E811C-49D6-4B2C-B479-7D7BFE1F5A7C}"/>
          </ac:spMkLst>
        </pc:spChg>
        <pc:spChg chg="mod">
          <ac:chgData name="Guggenmos, Justin L." userId="e8717cfb-1748-40c6-91e9-ce131351f22f" providerId="ADAL" clId="{76DBF0EF-0089-48B1-98D9-85F480DD6D7D}" dt="2024-04-22T21:18:14.492" v="4996" actId="20577"/>
          <ac:spMkLst>
            <pc:docMk/>
            <pc:sldMk cId="3421979101" sldId="316"/>
            <ac:spMk id="442" creationId="{00000000-0000-0000-0000-000000000000}"/>
          </ac:spMkLst>
        </pc:spChg>
        <pc:picChg chg="add mod">
          <ac:chgData name="Guggenmos, Justin L." userId="e8717cfb-1748-40c6-91e9-ce131351f22f" providerId="ADAL" clId="{76DBF0EF-0089-48B1-98D9-85F480DD6D7D}" dt="2024-04-22T21:06:26.811" v="4979" actId="108"/>
          <ac:picMkLst>
            <pc:docMk/>
            <pc:sldMk cId="3421979101" sldId="316"/>
            <ac:picMk id="1026" creationId="{99368685-1806-765E-8C55-130EC549729C}"/>
          </ac:picMkLst>
        </pc:picChg>
      </pc:sldChg>
      <pc:sldChg chg="modSp mod">
        <pc:chgData name="Guggenmos, Justin L." userId="e8717cfb-1748-40c6-91e9-ce131351f22f" providerId="ADAL" clId="{76DBF0EF-0089-48B1-98D9-85F480DD6D7D}" dt="2024-04-22T19:23:04.255" v="4517" actId="20577"/>
        <pc:sldMkLst>
          <pc:docMk/>
          <pc:sldMk cId="1589991693" sldId="317"/>
        </pc:sldMkLst>
        <pc:spChg chg="mod">
          <ac:chgData name="Guggenmos, Justin L." userId="e8717cfb-1748-40c6-91e9-ce131351f22f" providerId="ADAL" clId="{76DBF0EF-0089-48B1-98D9-85F480DD6D7D}" dt="2024-04-22T19:23:04.255" v="4517" actId="20577"/>
          <ac:spMkLst>
            <pc:docMk/>
            <pc:sldMk cId="1589991693" sldId="317"/>
            <ac:spMk id="10" creationId="{671CCC1A-0DB6-42AF-AC88-55BEAFC37C73}"/>
          </ac:spMkLst>
        </pc:spChg>
        <pc:spChg chg="mod">
          <ac:chgData name="Guggenmos, Justin L." userId="e8717cfb-1748-40c6-91e9-ce131351f22f" providerId="ADAL" clId="{76DBF0EF-0089-48B1-98D9-85F480DD6D7D}" dt="2024-04-17T18:12:25.904" v="4143" actId="207"/>
          <ac:spMkLst>
            <pc:docMk/>
            <pc:sldMk cId="1589991693" sldId="317"/>
            <ac:spMk id="236" creationId="{00000000-0000-0000-0000-000000000000}"/>
          </ac:spMkLst>
        </pc:spChg>
        <pc:picChg chg="mod">
          <ac:chgData name="Guggenmos, Justin L." userId="e8717cfb-1748-40c6-91e9-ce131351f22f" providerId="ADAL" clId="{76DBF0EF-0089-48B1-98D9-85F480DD6D7D}" dt="2024-04-17T20:16:22.304" v="4437" actId="1035"/>
          <ac:picMkLst>
            <pc:docMk/>
            <pc:sldMk cId="1589991693" sldId="317"/>
            <ac:picMk id="4" creationId="{381ED71B-30E8-0870-5066-76C7DA91AB4E}"/>
          </ac:picMkLst>
        </pc:picChg>
        <pc:picChg chg="mod">
          <ac:chgData name="Guggenmos, Justin L." userId="e8717cfb-1748-40c6-91e9-ce131351f22f" providerId="ADAL" clId="{76DBF0EF-0089-48B1-98D9-85F480DD6D7D}" dt="2024-04-17T20:16:17.683" v="4416" actId="1035"/>
          <ac:picMkLst>
            <pc:docMk/>
            <pc:sldMk cId="1589991693" sldId="317"/>
            <ac:picMk id="2050" creationId="{228B7E36-DE63-47C2-89DB-057A0C90192C}"/>
          </ac:picMkLst>
        </pc:picChg>
      </pc:sldChg>
      <pc:sldChg chg="modSp mod">
        <pc:chgData name="Guggenmos, Justin L." userId="e8717cfb-1748-40c6-91e9-ce131351f22f" providerId="ADAL" clId="{76DBF0EF-0089-48B1-98D9-85F480DD6D7D}" dt="2024-04-17T14:52:57.357" v="2611" actId="207"/>
        <pc:sldMkLst>
          <pc:docMk/>
          <pc:sldMk cId="1188242885" sldId="321"/>
        </pc:sldMkLst>
        <pc:spChg chg="mod">
          <ac:chgData name="Guggenmos, Justin L." userId="e8717cfb-1748-40c6-91e9-ce131351f22f" providerId="ADAL" clId="{76DBF0EF-0089-48B1-98D9-85F480DD6D7D}" dt="2024-04-17T14:52:57.357" v="2611" actId="207"/>
          <ac:spMkLst>
            <pc:docMk/>
            <pc:sldMk cId="1188242885" sldId="321"/>
            <ac:spMk id="236" creationId="{00000000-0000-0000-0000-000000000000}"/>
          </ac:spMkLst>
        </pc:spChg>
      </pc:sldChg>
      <pc:sldChg chg="modSp mod">
        <pc:chgData name="Guggenmos, Justin L." userId="e8717cfb-1748-40c6-91e9-ce131351f22f" providerId="ADAL" clId="{76DBF0EF-0089-48B1-98D9-85F480DD6D7D}" dt="2024-04-17T14:53:23.489" v="2613" actId="207"/>
        <pc:sldMkLst>
          <pc:docMk/>
          <pc:sldMk cId="0" sldId="322"/>
        </pc:sldMkLst>
        <pc:spChg chg="mod">
          <ac:chgData name="Guggenmos, Justin L." userId="e8717cfb-1748-40c6-91e9-ce131351f22f" providerId="ADAL" clId="{76DBF0EF-0089-48B1-98D9-85F480DD6D7D}" dt="2024-04-17T14:53:23.489" v="2613" actId="207"/>
          <ac:spMkLst>
            <pc:docMk/>
            <pc:sldMk cId="0" sldId="322"/>
            <ac:spMk id="300" creationId="{00000000-0000-0000-0000-000000000000}"/>
          </ac:spMkLst>
        </pc:spChg>
      </pc:sldChg>
      <pc:sldChg chg="modSp del mod">
        <pc:chgData name="Guggenmos, Justin L." userId="e8717cfb-1748-40c6-91e9-ce131351f22f" providerId="ADAL" clId="{76DBF0EF-0089-48B1-98D9-85F480DD6D7D}" dt="2024-04-17T15:32:01.951" v="2625" actId="2696"/>
        <pc:sldMkLst>
          <pc:docMk/>
          <pc:sldMk cId="224267152" sldId="325"/>
        </pc:sldMkLst>
        <pc:spChg chg="mod">
          <ac:chgData name="Guggenmos, Justin L." userId="e8717cfb-1748-40c6-91e9-ce131351f22f" providerId="ADAL" clId="{76DBF0EF-0089-48B1-98D9-85F480DD6D7D}" dt="2024-04-17T14:52:48.230" v="2609" actId="207"/>
          <ac:spMkLst>
            <pc:docMk/>
            <pc:sldMk cId="224267152" sldId="325"/>
            <ac:spMk id="442" creationId="{00000000-0000-0000-0000-000000000000}"/>
          </ac:spMkLst>
        </pc:spChg>
      </pc:sldChg>
      <pc:sldChg chg="modSp mod">
        <pc:chgData name="Guggenmos, Justin L." userId="e8717cfb-1748-40c6-91e9-ce131351f22f" providerId="ADAL" clId="{76DBF0EF-0089-48B1-98D9-85F480DD6D7D}" dt="2024-04-17T14:59:18.389" v="2615" actId="207"/>
        <pc:sldMkLst>
          <pc:docMk/>
          <pc:sldMk cId="1767070800" sldId="326"/>
        </pc:sldMkLst>
        <pc:spChg chg="mod">
          <ac:chgData name="Guggenmos, Justin L." userId="e8717cfb-1748-40c6-91e9-ce131351f22f" providerId="ADAL" clId="{76DBF0EF-0089-48B1-98D9-85F480DD6D7D}" dt="2024-04-17T14:59:18.389" v="2615" actId="207"/>
          <ac:spMkLst>
            <pc:docMk/>
            <pc:sldMk cId="1767070800" sldId="326"/>
            <ac:spMk id="236" creationId="{00000000-0000-0000-0000-000000000000}"/>
          </ac:spMkLst>
        </pc:spChg>
      </pc:sldChg>
      <pc:sldChg chg="modSp mod">
        <pc:chgData name="Guggenmos, Justin L." userId="e8717cfb-1748-40c6-91e9-ce131351f22f" providerId="ADAL" clId="{76DBF0EF-0089-48B1-98D9-85F480DD6D7D}" dt="2024-04-22T20:28:32.467" v="4518" actId="207"/>
        <pc:sldMkLst>
          <pc:docMk/>
          <pc:sldMk cId="273013033" sldId="330"/>
        </pc:sldMkLst>
        <pc:spChg chg="mod">
          <ac:chgData name="Guggenmos, Justin L." userId="e8717cfb-1748-40c6-91e9-ce131351f22f" providerId="ADAL" clId="{76DBF0EF-0089-48B1-98D9-85F480DD6D7D}" dt="2024-04-22T15:28:14.261" v="4465" actId="14100"/>
          <ac:spMkLst>
            <pc:docMk/>
            <pc:sldMk cId="273013033" sldId="330"/>
            <ac:spMk id="10" creationId="{671CCC1A-0DB6-42AF-AC88-55BEAFC37C73}"/>
          </ac:spMkLst>
        </pc:spChg>
        <pc:spChg chg="mod">
          <ac:chgData name="Guggenmos, Justin L." userId="e8717cfb-1748-40c6-91e9-ce131351f22f" providerId="ADAL" clId="{76DBF0EF-0089-48B1-98D9-85F480DD6D7D}" dt="2024-04-22T20:28:32.467" v="4518" actId="207"/>
          <ac:spMkLst>
            <pc:docMk/>
            <pc:sldMk cId="273013033" sldId="330"/>
            <ac:spMk id="236" creationId="{00000000-0000-0000-0000-000000000000}"/>
          </ac:spMkLst>
        </pc:spChg>
      </pc:sldChg>
      <pc:sldChg chg="modSp mod">
        <pc:chgData name="Guggenmos, Justin L." userId="e8717cfb-1748-40c6-91e9-ce131351f22f" providerId="ADAL" clId="{76DBF0EF-0089-48B1-98D9-85F480DD6D7D}" dt="2024-04-17T14:53:13.382" v="2612" actId="207"/>
        <pc:sldMkLst>
          <pc:docMk/>
          <pc:sldMk cId="793194507" sldId="333"/>
        </pc:sldMkLst>
        <pc:spChg chg="mod">
          <ac:chgData name="Guggenmos, Justin L." userId="e8717cfb-1748-40c6-91e9-ce131351f22f" providerId="ADAL" clId="{76DBF0EF-0089-48B1-98D9-85F480DD6D7D}" dt="2024-04-17T14:53:13.382" v="2612" actId="207"/>
          <ac:spMkLst>
            <pc:docMk/>
            <pc:sldMk cId="793194507" sldId="333"/>
            <ac:spMk id="236" creationId="{00000000-0000-0000-0000-000000000000}"/>
          </ac:spMkLst>
        </pc:spChg>
      </pc:sldChg>
      <pc:sldChg chg="delSp modSp mod">
        <pc:chgData name="Guggenmos, Justin L." userId="e8717cfb-1748-40c6-91e9-ce131351f22f" providerId="ADAL" clId="{76DBF0EF-0089-48B1-98D9-85F480DD6D7D}" dt="2024-04-17T15:38:14.019" v="2708" actId="20577"/>
        <pc:sldMkLst>
          <pc:docMk/>
          <pc:sldMk cId="1659174824" sldId="334"/>
        </pc:sldMkLst>
        <pc:spChg chg="mod">
          <ac:chgData name="Guggenmos, Justin L." userId="e8717cfb-1748-40c6-91e9-ce131351f22f" providerId="ADAL" clId="{76DBF0EF-0089-48B1-98D9-85F480DD6D7D}" dt="2024-04-17T15:38:14.019" v="2708" actId="20577"/>
          <ac:spMkLst>
            <pc:docMk/>
            <pc:sldMk cId="1659174824" sldId="334"/>
            <ac:spMk id="5" creationId="{F874F982-205A-3139-7398-C4777DC38911}"/>
          </ac:spMkLst>
        </pc:spChg>
        <pc:spChg chg="del mod">
          <ac:chgData name="Guggenmos, Justin L." userId="e8717cfb-1748-40c6-91e9-ce131351f22f" providerId="ADAL" clId="{76DBF0EF-0089-48B1-98D9-85F480DD6D7D}" dt="2024-04-17T15:36:48.849" v="2650" actId="478"/>
          <ac:spMkLst>
            <pc:docMk/>
            <pc:sldMk cId="1659174824" sldId="334"/>
            <ac:spMk id="8" creationId="{F2A704EA-C924-4E55-8355-137B49692095}"/>
          </ac:spMkLst>
        </pc:spChg>
        <pc:spChg chg="mod">
          <ac:chgData name="Guggenmos, Justin L." userId="e8717cfb-1748-40c6-91e9-ce131351f22f" providerId="ADAL" clId="{76DBF0EF-0089-48B1-98D9-85F480DD6D7D}" dt="2024-04-17T15:37:24.825" v="2695" actId="20577"/>
          <ac:spMkLst>
            <pc:docMk/>
            <pc:sldMk cId="1659174824" sldId="334"/>
            <ac:spMk id="236" creationId="{00000000-0000-0000-0000-000000000000}"/>
          </ac:spMkLst>
        </pc:spChg>
        <pc:picChg chg="mod">
          <ac:chgData name="Guggenmos, Justin L." userId="e8717cfb-1748-40c6-91e9-ce131351f22f" providerId="ADAL" clId="{76DBF0EF-0089-48B1-98D9-85F480DD6D7D}" dt="2024-04-17T15:36:52.536" v="2651" actId="1076"/>
          <ac:picMkLst>
            <pc:docMk/>
            <pc:sldMk cId="1659174824" sldId="334"/>
            <ac:picMk id="2" creationId="{2D2A71F3-FC32-7B93-9A1A-E5F6EBCD9C10}"/>
          </ac:picMkLst>
        </pc:picChg>
        <pc:picChg chg="del mod">
          <ac:chgData name="Guggenmos, Justin L." userId="e8717cfb-1748-40c6-91e9-ce131351f22f" providerId="ADAL" clId="{76DBF0EF-0089-48B1-98D9-85F480DD6D7D}" dt="2024-04-17T15:36:44.280" v="2647" actId="478"/>
          <ac:picMkLst>
            <pc:docMk/>
            <pc:sldMk cId="1659174824" sldId="334"/>
            <ac:picMk id="4" creationId="{D0112428-992E-A64A-DBCB-6C116E72A243}"/>
          </ac:picMkLst>
        </pc:picChg>
      </pc:sldChg>
      <pc:sldChg chg="modSp add del mod">
        <pc:chgData name="Guggenmos, Justin L." userId="e8717cfb-1748-40c6-91e9-ce131351f22f" providerId="ADAL" clId="{76DBF0EF-0089-48B1-98D9-85F480DD6D7D}" dt="2024-04-22T15:26:39.327" v="4464" actId="108"/>
        <pc:sldMkLst>
          <pc:docMk/>
          <pc:sldMk cId="3254867201" sldId="335"/>
        </pc:sldMkLst>
        <pc:spChg chg="mod">
          <ac:chgData name="Guggenmos, Justin L." userId="e8717cfb-1748-40c6-91e9-ce131351f22f" providerId="ADAL" clId="{76DBF0EF-0089-48B1-98D9-85F480DD6D7D}" dt="2024-04-22T15:26:39.327" v="4464" actId="108"/>
          <ac:spMkLst>
            <pc:docMk/>
            <pc:sldMk cId="3254867201" sldId="335"/>
            <ac:spMk id="267" creationId="{00000000-0000-0000-0000-000000000000}"/>
          </ac:spMkLst>
        </pc:spChg>
        <pc:spChg chg="mod">
          <ac:chgData name="Guggenmos, Justin L." userId="e8717cfb-1748-40c6-91e9-ce131351f22f" providerId="ADAL" clId="{76DBF0EF-0089-48B1-98D9-85F480DD6D7D}" dt="2024-04-17T14:51:56.701" v="2604" actId="207"/>
          <ac:spMkLst>
            <pc:docMk/>
            <pc:sldMk cId="3254867201" sldId="335"/>
            <ac:spMk id="268" creationId="{00000000-0000-0000-0000-000000000000}"/>
          </ac:spMkLst>
        </pc:spChg>
      </pc:sldChg>
      <pc:sldChg chg="del">
        <pc:chgData name="Guggenmos, Justin L." userId="e8717cfb-1748-40c6-91e9-ce131351f22f" providerId="ADAL" clId="{76DBF0EF-0089-48B1-98D9-85F480DD6D7D}" dt="2024-04-17T14:52:24.028" v="2607" actId="2696"/>
        <pc:sldMkLst>
          <pc:docMk/>
          <pc:sldMk cId="712605854" sldId="337"/>
        </pc:sldMkLst>
      </pc:sldChg>
      <pc:sldChg chg="modSp mod">
        <pc:chgData name="Guggenmos, Justin L." userId="e8717cfb-1748-40c6-91e9-ce131351f22f" providerId="ADAL" clId="{76DBF0EF-0089-48B1-98D9-85F480DD6D7D}" dt="2024-04-17T18:42:50.728" v="4387" actId="207"/>
        <pc:sldMkLst>
          <pc:docMk/>
          <pc:sldMk cId="3549358248" sldId="338"/>
        </pc:sldMkLst>
        <pc:spChg chg="mod">
          <ac:chgData name="Guggenmos, Justin L." userId="e8717cfb-1748-40c6-91e9-ce131351f22f" providerId="ADAL" clId="{76DBF0EF-0089-48B1-98D9-85F480DD6D7D}" dt="2024-04-17T18:23:22.783" v="4386" actId="20577"/>
          <ac:spMkLst>
            <pc:docMk/>
            <pc:sldMk cId="3549358248" sldId="338"/>
            <ac:spMk id="10" creationId="{671CCC1A-0DB6-42AF-AC88-55BEAFC37C73}"/>
          </ac:spMkLst>
        </pc:spChg>
        <pc:spChg chg="mod">
          <ac:chgData name="Guggenmos, Justin L." userId="e8717cfb-1748-40c6-91e9-ce131351f22f" providerId="ADAL" clId="{76DBF0EF-0089-48B1-98D9-85F480DD6D7D}" dt="2024-04-17T18:42:50.728" v="4387" actId="207"/>
          <ac:spMkLst>
            <pc:docMk/>
            <pc:sldMk cId="3549358248" sldId="338"/>
            <ac:spMk id="236" creationId="{00000000-0000-0000-0000-000000000000}"/>
          </ac:spMkLst>
        </pc:spChg>
      </pc:sldChg>
      <pc:sldChg chg="modSp del mod">
        <pc:chgData name="Guggenmos, Justin L." userId="e8717cfb-1748-40c6-91e9-ce131351f22f" providerId="ADAL" clId="{76DBF0EF-0089-48B1-98D9-85F480DD6D7D}" dt="2024-04-17T15:51:28.386" v="2709" actId="2696"/>
        <pc:sldMkLst>
          <pc:docMk/>
          <pc:sldMk cId="1357121027" sldId="339"/>
        </pc:sldMkLst>
        <pc:spChg chg="mod">
          <ac:chgData name="Guggenmos, Justin L." userId="e8717cfb-1748-40c6-91e9-ce131351f22f" providerId="ADAL" clId="{76DBF0EF-0089-48B1-98D9-85F480DD6D7D}" dt="2024-04-17T15:03:57.771" v="2623" actId="207"/>
          <ac:spMkLst>
            <pc:docMk/>
            <pc:sldMk cId="1357121027" sldId="339"/>
            <ac:spMk id="236" creationId="{00000000-0000-0000-0000-000000000000}"/>
          </ac:spMkLst>
        </pc:spChg>
      </pc:sldChg>
      <pc:sldChg chg="modSp mod">
        <pc:chgData name="Guggenmos, Justin L." userId="e8717cfb-1748-40c6-91e9-ce131351f22f" providerId="ADAL" clId="{76DBF0EF-0089-48B1-98D9-85F480DD6D7D}" dt="2024-04-22T19:22:38.105" v="4467" actId="6549"/>
        <pc:sldMkLst>
          <pc:docMk/>
          <pc:sldMk cId="3222918489" sldId="340"/>
        </pc:sldMkLst>
        <pc:spChg chg="mod">
          <ac:chgData name="Guggenmos, Justin L." userId="e8717cfb-1748-40c6-91e9-ce131351f22f" providerId="ADAL" clId="{76DBF0EF-0089-48B1-98D9-85F480DD6D7D}" dt="2024-04-22T19:22:38.105" v="4467" actId="6549"/>
          <ac:spMkLst>
            <pc:docMk/>
            <pc:sldMk cId="3222918489" sldId="340"/>
            <ac:spMk id="8" creationId="{F2A704EA-C924-4E55-8355-137B49692095}"/>
          </ac:spMkLst>
        </pc:spChg>
        <pc:spChg chg="mod">
          <ac:chgData name="Guggenmos, Justin L." userId="e8717cfb-1748-40c6-91e9-ce131351f22f" providerId="ADAL" clId="{76DBF0EF-0089-48B1-98D9-85F480DD6D7D}" dt="2024-04-17T14:59:41.806" v="2616" actId="207"/>
          <ac:spMkLst>
            <pc:docMk/>
            <pc:sldMk cId="3222918489" sldId="340"/>
            <ac:spMk id="236" creationId="{00000000-0000-0000-0000-000000000000}"/>
          </ac:spMkLst>
        </pc:spChg>
      </pc:sldChg>
      <pc:sldChg chg="modSp mod">
        <pc:chgData name="Guggenmos, Justin L." userId="e8717cfb-1748-40c6-91e9-ce131351f22f" providerId="ADAL" clId="{76DBF0EF-0089-48B1-98D9-85F480DD6D7D}" dt="2024-04-22T14:54:01.143" v="4456" actId="207"/>
        <pc:sldMkLst>
          <pc:docMk/>
          <pc:sldMk cId="3568044561" sldId="341"/>
        </pc:sldMkLst>
        <pc:spChg chg="mod">
          <ac:chgData name="Guggenmos, Justin L." userId="e8717cfb-1748-40c6-91e9-ce131351f22f" providerId="ADAL" clId="{76DBF0EF-0089-48B1-98D9-85F480DD6D7D}" dt="2024-04-17T14:50:46.103" v="2603" actId="20577"/>
          <ac:spMkLst>
            <pc:docMk/>
            <pc:sldMk cId="3568044561" sldId="341"/>
            <ac:spMk id="10" creationId="{671CCC1A-0DB6-42AF-AC88-55BEAFC37C73}"/>
          </ac:spMkLst>
        </pc:spChg>
        <pc:spChg chg="mod">
          <ac:chgData name="Guggenmos, Justin L." userId="e8717cfb-1748-40c6-91e9-ce131351f22f" providerId="ADAL" clId="{76DBF0EF-0089-48B1-98D9-85F480DD6D7D}" dt="2024-04-22T14:54:01.143" v="4456" actId="207"/>
          <ac:spMkLst>
            <pc:docMk/>
            <pc:sldMk cId="3568044561" sldId="341"/>
            <ac:spMk id="236" creationId="{00000000-0000-0000-0000-000000000000}"/>
          </ac:spMkLst>
        </pc:spChg>
      </pc:sldChg>
      <pc:sldChg chg="modSp add mod">
        <pc:chgData name="Guggenmos, Justin L." userId="e8717cfb-1748-40c6-91e9-ce131351f22f" providerId="ADAL" clId="{76DBF0EF-0089-48B1-98D9-85F480DD6D7D}" dt="2024-04-17T15:34:33.171" v="2645" actId="20577"/>
        <pc:sldMkLst>
          <pc:docMk/>
          <pc:sldMk cId="4078056068" sldId="343"/>
        </pc:sldMkLst>
        <pc:spChg chg="mod">
          <ac:chgData name="Guggenmos, Justin L." userId="e8717cfb-1748-40c6-91e9-ce131351f22f" providerId="ADAL" clId="{76DBF0EF-0089-48B1-98D9-85F480DD6D7D}" dt="2024-04-17T15:34:33.171" v="2645" actId="20577"/>
          <ac:spMkLst>
            <pc:docMk/>
            <pc:sldMk cId="4078056068" sldId="343"/>
            <ac:spMk id="236" creationId="{00000000-0000-0000-0000-000000000000}"/>
          </ac:spMkLst>
        </pc:spChg>
      </pc:sldChg>
      <pc:sldChg chg="addSp delSp modSp add mod">
        <pc:chgData name="Guggenmos, Justin L." userId="e8717cfb-1748-40c6-91e9-ce131351f22f" providerId="ADAL" clId="{76DBF0EF-0089-48B1-98D9-85F480DD6D7D}" dt="2024-04-22T15:25:01.902" v="4459" actId="2"/>
        <pc:sldMkLst>
          <pc:docMk/>
          <pc:sldMk cId="460727490" sldId="344"/>
        </pc:sldMkLst>
        <pc:spChg chg="mod">
          <ac:chgData name="Guggenmos, Justin L." userId="e8717cfb-1748-40c6-91e9-ce131351f22f" providerId="ADAL" clId="{76DBF0EF-0089-48B1-98D9-85F480DD6D7D}" dt="2024-04-22T15:25:01.902" v="4459" actId="2"/>
          <ac:spMkLst>
            <pc:docMk/>
            <pc:sldMk cId="460727490" sldId="344"/>
            <ac:spMk id="10" creationId="{671CCC1A-0DB6-42AF-AC88-55BEAFC37C73}"/>
          </ac:spMkLst>
        </pc:spChg>
        <pc:spChg chg="mod">
          <ac:chgData name="Guggenmos, Justin L." userId="e8717cfb-1748-40c6-91e9-ce131351f22f" providerId="ADAL" clId="{76DBF0EF-0089-48B1-98D9-85F480DD6D7D}" dt="2024-04-17T20:16:38.778" v="4442" actId="20577"/>
          <ac:spMkLst>
            <pc:docMk/>
            <pc:sldMk cId="460727490" sldId="344"/>
            <ac:spMk id="236" creationId="{00000000-0000-0000-0000-000000000000}"/>
          </ac:spMkLst>
        </pc:spChg>
        <pc:picChg chg="del">
          <ac:chgData name="Guggenmos, Justin L." userId="e8717cfb-1748-40c6-91e9-ce131351f22f" providerId="ADAL" clId="{76DBF0EF-0089-48B1-98D9-85F480DD6D7D}" dt="2024-04-17T16:22:52.441" v="2786" actId="478"/>
          <ac:picMkLst>
            <pc:docMk/>
            <pc:sldMk cId="460727490" sldId="344"/>
            <ac:picMk id="3" creationId="{FCB72E25-253E-E8DF-309D-3122AF37E90C}"/>
          </ac:picMkLst>
        </pc:picChg>
        <pc:picChg chg="add del mod">
          <ac:chgData name="Guggenmos, Justin L." userId="e8717cfb-1748-40c6-91e9-ce131351f22f" providerId="ADAL" clId="{76DBF0EF-0089-48B1-98D9-85F480DD6D7D}" dt="2024-04-17T16:39:10.613" v="3887" actId="478"/>
          <ac:picMkLst>
            <pc:docMk/>
            <pc:sldMk cId="460727490" sldId="344"/>
            <ac:picMk id="5" creationId="{6A51BE2C-5C7B-0CD2-4C21-F1DEE2E2530D}"/>
          </ac:picMkLst>
        </pc:picChg>
        <pc:picChg chg="add mod">
          <ac:chgData name="Guggenmos, Justin L." userId="e8717cfb-1748-40c6-91e9-ce131351f22f" providerId="ADAL" clId="{76DBF0EF-0089-48B1-98D9-85F480DD6D7D}" dt="2024-04-17T20:15:49.519" v="4395" actId="14100"/>
          <ac:picMkLst>
            <pc:docMk/>
            <pc:sldMk cId="460727490" sldId="344"/>
            <ac:picMk id="1026" creationId="{9700160C-4785-2CB6-BDAA-F8C8DCDEA42B}"/>
          </ac:picMkLst>
        </pc:picChg>
      </pc:sldChg>
      <pc:sldMasterChg chg="addSldLayout delSldLayout">
        <pc:chgData name="Guggenmos, Justin L." userId="e8717cfb-1748-40c6-91e9-ce131351f22f" providerId="ADAL" clId="{76DBF0EF-0089-48B1-98D9-85F480DD6D7D}" dt="2024-04-17T15:02:48.843" v="2621" actId="47"/>
        <pc:sldMasterMkLst>
          <pc:docMk/>
          <pc:sldMasterMk cId="0" sldId="2147483657"/>
        </pc:sldMasterMkLst>
        <pc:sldLayoutChg chg="add del">
          <pc:chgData name="Guggenmos, Justin L." userId="e8717cfb-1748-40c6-91e9-ce131351f22f" providerId="ADAL" clId="{76DBF0EF-0089-48B1-98D9-85F480DD6D7D}" dt="2024-04-17T15:02:48.843" v="2621" actId="47"/>
          <pc:sldLayoutMkLst>
            <pc:docMk/>
            <pc:sldMasterMk cId="0" sldId="2147483657"/>
            <pc:sldLayoutMk cId="0" sldId="2147483652"/>
          </pc:sldLayoutMkLst>
        </pc:sldLayoutChg>
      </pc:sldMasterChg>
    </pc:docChg>
  </pc:docChgLst>
  <pc:docChgLst>
    <pc:chgData name="Horn, Nathan" userId="S::hornn@umsystem.edu::8906972d-fcef-4949-96fd-f50c9cf11738" providerId="AD" clId="Web-{C419E83F-B8A5-32B6-C568-C0873D68CB06}"/>
    <pc:docChg chg="modSld">
      <pc:chgData name="Horn, Nathan" userId="S::hornn@umsystem.edu::8906972d-fcef-4949-96fd-f50c9cf11738" providerId="AD" clId="Web-{C419E83F-B8A5-32B6-C568-C0873D68CB06}" dt="2024-04-22T15:14:38.196" v="1251" actId="20577"/>
      <pc:docMkLst>
        <pc:docMk/>
      </pc:docMkLst>
      <pc:sldChg chg="modSp">
        <pc:chgData name="Horn, Nathan" userId="S::hornn@umsystem.edu::8906972d-fcef-4949-96fd-f50c9cf11738" providerId="AD" clId="Web-{C419E83F-B8A5-32B6-C568-C0873D68CB06}" dt="2024-04-22T15:14:38.196" v="1251" actId="20577"/>
        <pc:sldMkLst>
          <pc:docMk/>
          <pc:sldMk cId="793194507" sldId="333"/>
        </pc:sldMkLst>
        <pc:spChg chg="mod">
          <ac:chgData name="Horn, Nathan" userId="S::hornn@umsystem.edu::8906972d-fcef-4949-96fd-f50c9cf11738" providerId="AD" clId="Web-{C419E83F-B8A5-32B6-C568-C0873D68CB06}" dt="2024-04-22T15:14:38.196" v="1251" actId="20577"/>
          <ac:spMkLst>
            <pc:docMk/>
            <pc:sldMk cId="793194507" sldId="333"/>
            <ac:spMk id="8" creationId="{F2A704EA-C924-4E55-8355-137B49692095}"/>
          </ac:spMkLst>
        </pc:spChg>
        <pc:spChg chg="mod">
          <ac:chgData name="Horn, Nathan" userId="S::hornn@umsystem.edu::8906972d-fcef-4949-96fd-f50c9cf11738" providerId="AD" clId="Web-{C419E83F-B8A5-32B6-C568-C0873D68CB06}" dt="2024-04-22T14:56:38.272" v="1188" actId="20577"/>
          <ac:spMkLst>
            <pc:docMk/>
            <pc:sldMk cId="793194507" sldId="333"/>
            <ac:spMk id="236" creationId="{00000000-0000-0000-0000-000000000000}"/>
          </ac:spMkLst>
        </pc:spChg>
      </pc:sldChg>
    </pc:docChg>
  </pc:docChgLst>
  <pc:docChgLst>
    <pc:chgData name="Pottebaum, Stephen" userId="dd26f3d5-d029-4121-9fe0-7ca73d1d5621" providerId="ADAL" clId="{841A95EA-3D42-4E7F-AC58-792FA65B2FAD}"/>
    <pc:docChg chg="undo custSel addSld modSld">
      <pc:chgData name="Pottebaum, Stephen" userId="dd26f3d5-d029-4121-9fe0-7ca73d1d5621" providerId="ADAL" clId="{841A95EA-3D42-4E7F-AC58-792FA65B2FAD}" dt="2024-04-23T18:41:41.314" v="249" actId="20577"/>
      <pc:docMkLst>
        <pc:docMk/>
      </pc:docMkLst>
      <pc:sldChg chg="addSp delSp modSp mod">
        <pc:chgData name="Pottebaum, Stephen" userId="dd26f3d5-d029-4121-9fe0-7ca73d1d5621" providerId="ADAL" clId="{841A95EA-3D42-4E7F-AC58-792FA65B2FAD}" dt="2024-04-22T19:25:11.299" v="217" actId="14100"/>
        <pc:sldMkLst>
          <pc:docMk/>
          <pc:sldMk cId="3421979101" sldId="316"/>
        </pc:sldMkLst>
        <pc:spChg chg="mod">
          <ac:chgData name="Pottebaum, Stephen" userId="dd26f3d5-d029-4121-9fe0-7ca73d1d5621" providerId="ADAL" clId="{841A95EA-3D42-4E7F-AC58-792FA65B2FAD}" dt="2024-04-22T19:22:19.434" v="209" actId="108"/>
          <ac:spMkLst>
            <pc:docMk/>
            <pc:sldMk cId="3421979101" sldId="316"/>
            <ac:spMk id="33" creationId="{911E811C-49D6-4B2C-B479-7D7BFE1F5A7C}"/>
          </ac:spMkLst>
        </pc:spChg>
        <pc:spChg chg="mod">
          <ac:chgData name="Pottebaum, Stephen" userId="dd26f3d5-d029-4121-9fe0-7ca73d1d5621" providerId="ADAL" clId="{841A95EA-3D42-4E7F-AC58-792FA65B2FAD}" dt="2024-04-22T19:22:31.407" v="215" actId="1076"/>
          <ac:spMkLst>
            <pc:docMk/>
            <pc:sldMk cId="3421979101" sldId="316"/>
            <ac:spMk id="442" creationId="{00000000-0000-0000-0000-000000000000}"/>
          </ac:spMkLst>
        </pc:spChg>
        <pc:graphicFrameChg chg="del">
          <ac:chgData name="Pottebaum, Stephen" userId="dd26f3d5-d029-4121-9fe0-7ca73d1d5621" providerId="ADAL" clId="{841A95EA-3D42-4E7F-AC58-792FA65B2FAD}" dt="2024-04-22T19:19:50.288" v="178" actId="478"/>
          <ac:graphicFrameMkLst>
            <pc:docMk/>
            <pc:sldMk cId="3421979101" sldId="316"/>
            <ac:graphicFrameMk id="4" creationId="{B8CBE222-77ED-2BB6-1470-E70F8C3CC24A}"/>
          </ac:graphicFrameMkLst>
        </pc:graphicFrameChg>
        <pc:picChg chg="del">
          <ac:chgData name="Pottebaum, Stephen" userId="dd26f3d5-d029-4121-9fe0-7ca73d1d5621" providerId="ADAL" clId="{841A95EA-3D42-4E7F-AC58-792FA65B2FAD}" dt="2024-04-22T19:22:27.223" v="212" actId="478"/>
          <ac:picMkLst>
            <pc:docMk/>
            <pc:sldMk cId="3421979101" sldId="316"/>
            <ac:picMk id="3" creationId="{07D7C772-63A3-DCCA-3374-70A470B73659}"/>
          </ac:picMkLst>
        </pc:picChg>
        <pc:picChg chg="add mod">
          <ac:chgData name="Pottebaum, Stephen" userId="dd26f3d5-d029-4121-9fe0-7ca73d1d5621" providerId="ADAL" clId="{841A95EA-3D42-4E7F-AC58-792FA65B2FAD}" dt="2024-04-22T19:25:11.299" v="217" actId="14100"/>
          <ac:picMkLst>
            <pc:docMk/>
            <pc:sldMk cId="3421979101" sldId="316"/>
            <ac:picMk id="5" creationId="{BCDB0D6A-612C-EAEC-9BF7-8651E8F9CD2A}"/>
          </ac:picMkLst>
        </pc:picChg>
      </pc:sldChg>
      <pc:sldChg chg="modSp mod">
        <pc:chgData name="Pottebaum, Stephen" userId="dd26f3d5-d029-4121-9fe0-7ca73d1d5621" providerId="ADAL" clId="{841A95EA-3D42-4E7F-AC58-792FA65B2FAD}" dt="2024-04-23T13:39:32.088" v="236" actId="20577"/>
        <pc:sldMkLst>
          <pc:docMk/>
          <pc:sldMk cId="1188242885" sldId="321"/>
        </pc:sldMkLst>
        <pc:spChg chg="mod">
          <ac:chgData name="Pottebaum, Stephen" userId="dd26f3d5-d029-4121-9fe0-7ca73d1d5621" providerId="ADAL" clId="{841A95EA-3D42-4E7F-AC58-792FA65B2FAD}" dt="2024-04-23T13:39:32.088" v="236" actId="20577"/>
          <ac:spMkLst>
            <pc:docMk/>
            <pc:sldMk cId="1188242885" sldId="321"/>
            <ac:spMk id="11" creationId="{94A3007F-AA30-4494-B936-4042510D4599}"/>
          </ac:spMkLst>
        </pc:spChg>
      </pc:sldChg>
      <pc:sldChg chg="modSp mod">
        <pc:chgData name="Pottebaum, Stephen" userId="dd26f3d5-d029-4121-9fe0-7ca73d1d5621" providerId="ADAL" clId="{841A95EA-3D42-4E7F-AC58-792FA65B2FAD}" dt="2024-04-23T18:41:41.314" v="249" actId="20577"/>
        <pc:sldMkLst>
          <pc:docMk/>
          <pc:sldMk cId="1767070800" sldId="326"/>
        </pc:sldMkLst>
        <pc:spChg chg="mod">
          <ac:chgData name="Pottebaum, Stephen" userId="dd26f3d5-d029-4121-9fe0-7ca73d1d5621" providerId="ADAL" clId="{841A95EA-3D42-4E7F-AC58-792FA65B2FAD}" dt="2024-04-23T18:41:41.314" v="249" actId="20577"/>
          <ac:spMkLst>
            <pc:docMk/>
            <pc:sldMk cId="1767070800" sldId="326"/>
            <ac:spMk id="8" creationId="{F2A704EA-C924-4E55-8355-137B49692095}"/>
          </ac:spMkLst>
        </pc:spChg>
      </pc:sldChg>
      <pc:sldChg chg="modSp mod">
        <pc:chgData name="Pottebaum, Stephen" userId="dd26f3d5-d029-4121-9fe0-7ca73d1d5621" providerId="ADAL" clId="{841A95EA-3D42-4E7F-AC58-792FA65B2FAD}" dt="2024-04-23T13:42:43.541" v="237" actId="20577"/>
        <pc:sldMkLst>
          <pc:docMk/>
          <pc:sldMk cId="1659174824" sldId="334"/>
        </pc:sldMkLst>
        <pc:spChg chg="mod">
          <ac:chgData name="Pottebaum, Stephen" userId="dd26f3d5-d029-4121-9fe0-7ca73d1d5621" providerId="ADAL" clId="{841A95EA-3D42-4E7F-AC58-792FA65B2FAD}" dt="2024-04-23T13:42:43.541" v="237" actId="20577"/>
          <ac:spMkLst>
            <pc:docMk/>
            <pc:sldMk cId="1659174824" sldId="334"/>
            <ac:spMk id="236" creationId="{00000000-0000-0000-0000-000000000000}"/>
          </ac:spMkLst>
        </pc:spChg>
      </pc:sldChg>
      <pc:sldChg chg="addSp modSp new mod modClrScheme chgLayout">
        <pc:chgData name="Pottebaum, Stephen" userId="dd26f3d5-d029-4121-9fe0-7ca73d1d5621" providerId="ADAL" clId="{841A95EA-3D42-4E7F-AC58-792FA65B2FAD}" dt="2024-04-16T18:35:08.433" v="138" actId="20577"/>
        <pc:sldMkLst>
          <pc:docMk/>
          <pc:sldMk cId="4178636154" sldId="342"/>
        </pc:sldMkLst>
        <pc:spChg chg="mod ord">
          <ac:chgData name="Pottebaum, Stephen" userId="dd26f3d5-d029-4121-9fe0-7ca73d1d5621" providerId="ADAL" clId="{841A95EA-3D42-4E7F-AC58-792FA65B2FAD}" dt="2024-04-16T18:27:26.874" v="2" actId="26606"/>
          <ac:spMkLst>
            <pc:docMk/>
            <pc:sldMk cId="4178636154" sldId="342"/>
            <ac:spMk id="2" creationId="{A00386E4-D5AC-4D6F-5C07-8EBC48E1168C}"/>
          </ac:spMkLst>
        </pc:spChg>
        <pc:spChg chg="add mod">
          <ac:chgData name="Pottebaum, Stephen" userId="dd26f3d5-d029-4121-9fe0-7ca73d1d5621" providerId="ADAL" clId="{841A95EA-3D42-4E7F-AC58-792FA65B2FAD}" dt="2024-04-16T18:27:41.074" v="44" actId="20577"/>
          <ac:spMkLst>
            <pc:docMk/>
            <pc:sldMk cId="4178636154" sldId="342"/>
            <ac:spMk id="7" creationId="{7EB485B6-7162-2FE9-3D32-1A692F152C26}"/>
          </ac:spMkLst>
        </pc:spChg>
        <pc:spChg chg="add mod">
          <ac:chgData name="Pottebaum, Stephen" userId="dd26f3d5-d029-4121-9fe0-7ca73d1d5621" providerId="ADAL" clId="{841A95EA-3D42-4E7F-AC58-792FA65B2FAD}" dt="2024-04-16T18:35:08.433" v="138" actId="20577"/>
          <ac:spMkLst>
            <pc:docMk/>
            <pc:sldMk cId="4178636154" sldId="342"/>
            <ac:spMk id="9" creationId="{C2E96090-D941-FEB3-1729-D05AF0BECB79}"/>
          </ac:spMkLst>
        </pc:spChg>
      </pc:sldChg>
      <pc:sldChg chg="modSp mod">
        <pc:chgData name="Pottebaum, Stephen" userId="dd26f3d5-d029-4121-9fe0-7ca73d1d5621" providerId="ADAL" clId="{841A95EA-3D42-4E7F-AC58-792FA65B2FAD}" dt="2024-04-23T18:40:03.996" v="247" actId="20577"/>
        <pc:sldMkLst>
          <pc:docMk/>
          <pc:sldMk cId="4078056068" sldId="343"/>
        </pc:sldMkLst>
        <pc:spChg chg="mod">
          <ac:chgData name="Pottebaum, Stephen" userId="dd26f3d5-d029-4121-9fe0-7ca73d1d5621" providerId="ADAL" clId="{841A95EA-3D42-4E7F-AC58-792FA65B2FAD}" dt="2024-04-23T18:40:03.996" v="247" actId="20577"/>
          <ac:spMkLst>
            <pc:docMk/>
            <pc:sldMk cId="4078056068" sldId="343"/>
            <ac:spMk id="11" creationId="{94A3007F-AA30-4494-B936-4042510D4599}"/>
          </ac:spMkLst>
        </pc:spChg>
      </pc:sldChg>
      <pc:sldChg chg="add">
        <pc:chgData name="Pottebaum, Stephen" userId="dd26f3d5-d029-4121-9fe0-7ca73d1d5621" providerId="ADAL" clId="{841A95EA-3D42-4E7F-AC58-792FA65B2FAD}" dt="2024-04-22T19:19:05.657" v="139"/>
        <pc:sldMkLst>
          <pc:docMk/>
          <pc:sldMk cId="2958781151" sldId="345"/>
        </pc:sldMkLst>
      </pc:sldChg>
    </pc:docChg>
  </pc:docChgLst>
  <pc:docChgLst>
    <pc:chgData name="Schonemann, James" userId="S::schonemannj@umsystem.edu::03389d20-bb55-4c8b-a52c-c2588a556a3c" providerId="AD" clId="Web-{FAA236EC-48B4-4C2A-B8C5-B29E53485ABE}"/>
    <pc:docChg chg="modSld">
      <pc:chgData name="Schonemann, James" userId="S::schonemannj@umsystem.edu::03389d20-bb55-4c8b-a52c-c2588a556a3c" providerId="AD" clId="Web-{FAA236EC-48B4-4C2A-B8C5-B29E53485ABE}" dt="2023-10-10T16:17:43.739" v="802" actId="688"/>
      <pc:docMkLst>
        <pc:docMk/>
      </pc:docMkLst>
      <pc:sldChg chg="modSp">
        <pc:chgData name="Schonemann, James" userId="S::schonemannj@umsystem.edu::03389d20-bb55-4c8b-a52c-c2588a556a3c" providerId="AD" clId="Web-{FAA236EC-48B4-4C2A-B8C5-B29E53485ABE}" dt="2023-10-10T15:42:52.230" v="378" actId="20577"/>
        <pc:sldMkLst>
          <pc:docMk/>
          <pc:sldMk cId="628051685" sldId="312"/>
        </pc:sldMkLst>
        <pc:spChg chg="mod">
          <ac:chgData name="Schonemann, James" userId="S::schonemannj@umsystem.edu::03389d20-bb55-4c8b-a52c-c2588a556a3c" providerId="AD" clId="Web-{FAA236EC-48B4-4C2A-B8C5-B29E53485ABE}" dt="2023-10-10T15:42:52.230" v="378" actId="20577"/>
          <ac:spMkLst>
            <pc:docMk/>
            <pc:sldMk cId="628051685" sldId="312"/>
            <ac:spMk id="267" creationId="{00000000-0000-0000-0000-000000000000}"/>
          </ac:spMkLst>
        </pc:spChg>
      </pc:sldChg>
      <pc:sldChg chg="modSp">
        <pc:chgData name="Schonemann, James" userId="S::schonemannj@umsystem.edu::03389d20-bb55-4c8b-a52c-c2588a556a3c" providerId="AD" clId="Web-{FAA236EC-48B4-4C2A-B8C5-B29E53485ABE}" dt="2023-10-10T15:17:10.130" v="1" actId="20577"/>
        <pc:sldMkLst>
          <pc:docMk/>
          <pc:sldMk cId="0" sldId="322"/>
        </pc:sldMkLst>
        <pc:spChg chg="mod">
          <ac:chgData name="Schonemann, James" userId="S::schonemannj@umsystem.edu::03389d20-bb55-4c8b-a52c-c2588a556a3c" providerId="AD" clId="Web-{FAA236EC-48B4-4C2A-B8C5-B29E53485ABE}" dt="2023-10-10T15:17:10.130" v="1" actId="20577"/>
          <ac:spMkLst>
            <pc:docMk/>
            <pc:sldMk cId="0" sldId="322"/>
            <ac:spMk id="3" creationId="{49E9F6B5-E577-4A6F-B8CD-925351D10732}"/>
          </ac:spMkLst>
        </pc:spChg>
      </pc:sldChg>
      <pc:sldChg chg="modSp">
        <pc:chgData name="Schonemann, James" userId="S::schonemannj@umsystem.edu::03389d20-bb55-4c8b-a52c-c2588a556a3c" providerId="AD" clId="Web-{FAA236EC-48B4-4C2A-B8C5-B29E53485ABE}" dt="2023-10-10T15:53:25.361" v="577" actId="20577"/>
        <pc:sldMkLst>
          <pc:docMk/>
          <pc:sldMk cId="3254867201" sldId="335"/>
        </pc:sldMkLst>
        <pc:spChg chg="mod">
          <ac:chgData name="Schonemann, James" userId="S::schonemannj@umsystem.edu::03389d20-bb55-4c8b-a52c-c2588a556a3c" providerId="AD" clId="Web-{FAA236EC-48B4-4C2A-B8C5-B29E53485ABE}" dt="2023-10-10T15:53:25.361" v="577" actId="20577"/>
          <ac:spMkLst>
            <pc:docMk/>
            <pc:sldMk cId="3254867201" sldId="335"/>
            <ac:spMk id="267" creationId="{00000000-0000-0000-0000-000000000000}"/>
          </ac:spMkLst>
        </pc:spChg>
      </pc:sldChg>
      <pc:sldChg chg="addSp delSp modSp">
        <pc:chgData name="Schonemann, James" userId="S::schonemannj@umsystem.edu::03389d20-bb55-4c8b-a52c-c2588a556a3c" providerId="AD" clId="Web-{FAA236EC-48B4-4C2A-B8C5-B29E53485ABE}" dt="2023-10-10T16:17:43.739" v="802" actId="688"/>
        <pc:sldMkLst>
          <pc:docMk/>
          <pc:sldMk cId="712605854" sldId="337"/>
        </pc:sldMkLst>
        <pc:spChg chg="add del mod">
          <ac:chgData name="Schonemann, James" userId="S::schonemannj@umsystem.edu::03389d20-bb55-4c8b-a52c-c2588a556a3c" providerId="AD" clId="Web-{FAA236EC-48B4-4C2A-B8C5-B29E53485ABE}" dt="2023-10-10T16:17:24.004" v="799"/>
          <ac:spMkLst>
            <pc:docMk/>
            <pc:sldMk cId="712605854" sldId="337"/>
            <ac:spMk id="4" creationId="{BCEDFFD0-3563-6AAB-77B4-837DA3CD21DB}"/>
          </ac:spMkLst>
        </pc:spChg>
        <pc:spChg chg="mod">
          <ac:chgData name="Schonemann, James" userId="S::schonemannj@umsystem.edu::03389d20-bb55-4c8b-a52c-c2588a556a3c" providerId="AD" clId="Web-{FAA236EC-48B4-4C2A-B8C5-B29E53485ABE}" dt="2023-10-10T16:17:04.456" v="798" actId="14100"/>
          <ac:spMkLst>
            <pc:docMk/>
            <pc:sldMk cId="712605854" sldId="337"/>
            <ac:spMk id="7" creationId="{3EC1433E-15D7-A6A1-78D4-01089376B1D7}"/>
          </ac:spMkLst>
        </pc:spChg>
        <pc:spChg chg="add del mod">
          <ac:chgData name="Schonemann, James" userId="S::schonemannj@umsystem.edu::03389d20-bb55-4c8b-a52c-c2588a556a3c" providerId="AD" clId="Web-{FAA236EC-48B4-4C2A-B8C5-B29E53485ABE}" dt="2023-10-10T16:17:43.739" v="802" actId="688"/>
          <ac:spMkLst>
            <pc:docMk/>
            <pc:sldMk cId="712605854" sldId="337"/>
            <ac:spMk id="267" creationId="{00000000-0000-0000-0000-000000000000}"/>
          </ac:spMkLst>
        </pc:spChg>
        <pc:spChg chg="mod">
          <ac:chgData name="Schonemann, James" userId="S::schonemannj@umsystem.edu::03389d20-bb55-4c8b-a52c-c2588a556a3c" providerId="AD" clId="Web-{FAA236EC-48B4-4C2A-B8C5-B29E53485ABE}" dt="2023-10-10T16:17:39.457" v="801" actId="1076"/>
          <ac:spMkLst>
            <pc:docMk/>
            <pc:sldMk cId="712605854" sldId="337"/>
            <ac:spMk id="268" creationId="{00000000-0000-0000-0000-000000000000}"/>
          </ac:spMkLst>
        </pc:spChg>
      </pc:sldChg>
    </pc:docChg>
  </pc:docChgLst>
  <pc:docChgLst>
    <pc:chgData name="Scrivener, Bryan" userId="S::bls3k7@umsystem.edu::49c2555f-cd4f-4c86-844b-6c74234f559a" providerId="AD" clId="Web-{D5FE60FC-6B2E-6F60-80F0-039C7EE5E5AC}"/>
    <pc:docChg chg="modSld">
      <pc:chgData name="Scrivener, Bryan" userId="S::bls3k7@umsystem.edu::49c2555f-cd4f-4c86-844b-6c74234f559a" providerId="AD" clId="Web-{D5FE60FC-6B2E-6F60-80F0-039C7EE5E5AC}" dt="2024-04-18T17:02:56.416" v="353" actId="20577"/>
      <pc:docMkLst>
        <pc:docMk/>
      </pc:docMkLst>
      <pc:sldChg chg="modSp">
        <pc:chgData name="Scrivener, Bryan" userId="S::bls3k7@umsystem.edu::49c2555f-cd4f-4c86-844b-6c74234f559a" providerId="AD" clId="Web-{D5FE60FC-6B2E-6F60-80F0-039C7EE5E5AC}" dt="2024-04-18T17:02:56.416" v="353" actId="20577"/>
        <pc:sldMkLst>
          <pc:docMk/>
          <pc:sldMk cId="1659174824" sldId="334"/>
        </pc:sldMkLst>
        <pc:spChg chg="mod">
          <ac:chgData name="Scrivener, Bryan" userId="S::bls3k7@umsystem.edu::49c2555f-cd4f-4c86-844b-6c74234f559a" providerId="AD" clId="Web-{D5FE60FC-6B2E-6F60-80F0-039C7EE5E5AC}" dt="2024-04-18T16:20:48.477" v="352" actId="20577"/>
          <ac:spMkLst>
            <pc:docMk/>
            <pc:sldMk cId="1659174824" sldId="334"/>
            <ac:spMk id="5" creationId="{F874F982-205A-3139-7398-C4777DC38911}"/>
          </ac:spMkLst>
        </pc:spChg>
        <pc:spChg chg="mod">
          <ac:chgData name="Scrivener, Bryan" userId="S::bls3k7@umsystem.edu::49c2555f-cd4f-4c86-844b-6c74234f559a" providerId="AD" clId="Web-{D5FE60FC-6B2E-6F60-80F0-039C7EE5E5AC}" dt="2024-04-18T17:02:56.416" v="353" actId="20577"/>
          <ac:spMkLst>
            <pc:docMk/>
            <pc:sldMk cId="1659174824" sldId="334"/>
            <ac:spMk id="236" creationId="{00000000-0000-0000-0000-000000000000}"/>
          </ac:spMkLst>
        </pc:spChg>
      </pc:sldChg>
    </pc:docChg>
  </pc:docChgLst>
  <pc:docChgLst>
    <pc:chgData name="Goodenow, Andrew" userId="S::goodenowa@umsystem.edu::dc53d266-6540-4dfa-83d0-6c21874ee254" providerId="AD" clId="Web-{32A7B327-14A0-BD04-F792-4A775CF907F5}"/>
    <pc:docChg chg="modSld">
      <pc:chgData name="Goodenow, Andrew" userId="S::goodenowa@umsystem.edu::dc53d266-6540-4dfa-83d0-6c21874ee254" providerId="AD" clId="Web-{32A7B327-14A0-BD04-F792-4A775CF907F5}" dt="2024-10-14T20:26:30.248" v="146" actId="20577"/>
      <pc:docMkLst>
        <pc:docMk/>
      </pc:docMkLst>
      <pc:sldChg chg="modSp">
        <pc:chgData name="Goodenow, Andrew" userId="S::goodenowa@umsystem.edu::dc53d266-6540-4dfa-83d0-6c21874ee254" providerId="AD" clId="Web-{32A7B327-14A0-BD04-F792-4A775CF907F5}" dt="2024-10-14T20:26:30.248" v="146" actId="20577"/>
        <pc:sldMkLst>
          <pc:docMk/>
          <pc:sldMk cId="460727490" sldId="344"/>
        </pc:sldMkLst>
        <pc:spChg chg="mod">
          <ac:chgData name="Goodenow, Andrew" userId="S::goodenowa@umsystem.edu::dc53d266-6540-4dfa-83d0-6c21874ee254" providerId="AD" clId="Web-{32A7B327-14A0-BD04-F792-4A775CF907F5}" dt="2024-10-14T20:26:30.248" v="146" actId="20577"/>
          <ac:spMkLst>
            <pc:docMk/>
            <pc:sldMk cId="460727490" sldId="344"/>
            <ac:spMk id="10" creationId="{671CCC1A-0DB6-42AF-AC88-55BEAFC37C73}"/>
          </ac:spMkLst>
        </pc:spChg>
      </pc:sldChg>
    </pc:docChg>
  </pc:docChgLst>
  <pc:docChgLst>
    <pc:chgData name="Magrone, Lyndsey" userId="S::magronel@umsystem.edu::c610916e-f5d1-4bd7-8d74-2b6403f161ab" providerId="AD" clId="Web-{CBE20614-2AE5-EB7F-BC4F-26780F535FD3}"/>
    <pc:docChg chg="modSld">
      <pc:chgData name="Magrone, Lyndsey" userId="S::magronel@umsystem.edu::c610916e-f5d1-4bd7-8d74-2b6403f161ab" providerId="AD" clId="Web-{CBE20614-2AE5-EB7F-BC4F-26780F535FD3}" dt="2024-04-22T20:19:38.948" v="3" actId="20577"/>
      <pc:docMkLst>
        <pc:docMk/>
      </pc:docMkLst>
      <pc:sldChg chg="modSp">
        <pc:chgData name="Magrone, Lyndsey" userId="S::magronel@umsystem.edu::c610916e-f5d1-4bd7-8d74-2b6403f161ab" providerId="AD" clId="Web-{CBE20614-2AE5-EB7F-BC4F-26780F535FD3}" dt="2024-04-22T20:19:38.948" v="3" actId="20577"/>
        <pc:sldMkLst>
          <pc:docMk/>
          <pc:sldMk cId="273013033" sldId="330"/>
        </pc:sldMkLst>
        <pc:spChg chg="mod">
          <ac:chgData name="Magrone, Lyndsey" userId="S::magronel@umsystem.edu::c610916e-f5d1-4bd7-8d74-2b6403f161ab" providerId="AD" clId="Web-{CBE20614-2AE5-EB7F-BC4F-26780F535FD3}" dt="2024-04-22T20:19:38.948" v="3" actId="20577"/>
          <ac:spMkLst>
            <pc:docMk/>
            <pc:sldMk cId="273013033" sldId="330"/>
            <ac:spMk id="10" creationId="{671CCC1A-0DB6-42AF-AC88-55BEAFC37C73}"/>
          </ac:spMkLst>
        </pc:spChg>
      </pc:sldChg>
    </pc:docChg>
  </pc:docChgLst>
  <pc:docChgLst>
    <pc:chgData name="Magrone, Lyndsey" userId="S::magronel@umsystem.edu::c610916e-f5d1-4bd7-8d74-2b6403f161ab" providerId="AD" clId="Web-{F366D710-19A5-6692-4A8C-F74CDEA3F128}"/>
    <pc:docChg chg="modSld">
      <pc:chgData name="Magrone, Lyndsey" userId="S::magronel@umsystem.edu::c610916e-f5d1-4bd7-8d74-2b6403f161ab" providerId="AD" clId="Web-{F366D710-19A5-6692-4A8C-F74CDEA3F128}" dt="2024-04-18T21:31:08.592" v="607" actId="20577"/>
      <pc:docMkLst>
        <pc:docMk/>
      </pc:docMkLst>
      <pc:sldChg chg="modSp">
        <pc:chgData name="Magrone, Lyndsey" userId="S::magronel@umsystem.edu::c610916e-f5d1-4bd7-8d74-2b6403f161ab" providerId="AD" clId="Web-{F366D710-19A5-6692-4A8C-F74CDEA3F128}" dt="2024-04-18T21:31:08.592" v="607" actId="20577"/>
        <pc:sldMkLst>
          <pc:docMk/>
          <pc:sldMk cId="273013033" sldId="330"/>
        </pc:sldMkLst>
        <pc:spChg chg="mod">
          <ac:chgData name="Magrone, Lyndsey" userId="S::magronel@umsystem.edu::c610916e-f5d1-4bd7-8d74-2b6403f161ab" providerId="AD" clId="Web-{F366D710-19A5-6692-4A8C-F74CDEA3F128}" dt="2024-04-18T21:31:08.592" v="607" actId="20577"/>
          <ac:spMkLst>
            <pc:docMk/>
            <pc:sldMk cId="273013033" sldId="330"/>
            <ac:spMk id="10" creationId="{671CCC1A-0DB6-42AF-AC88-55BEAFC37C73}"/>
          </ac:spMkLst>
        </pc:spChg>
      </pc:sldChg>
    </pc:docChg>
  </pc:docChgLst>
  <pc:docChgLst>
    <pc:chgData name="Pottebaum, Stephen" userId="dd26f3d5-d029-4121-9fe0-7ca73d1d5621" providerId="ADAL" clId="{7E140522-B086-4027-B4FD-3976A4D473CF}"/>
    <pc:docChg chg="undo custSel delSld modSld">
      <pc:chgData name="Pottebaum, Stephen" userId="dd26f3d5-d029-4121-9fe0-7ca73d1d5621" providerId="ADAL" clId="{7E140522-B086-4027-B4FD-3976A4D473CF}" dt="2024-04-22T20:41:26.224" v="2596" actId="20577"/>
      <pc:docMkLst>
        <pc:docMk/>
      </pc:docMkLst>
      <pc:sldChg chg="modSp mod">
        <pc:chgData name="Pottebaum, Stephen" userId="dd26f3d5-d029-4121-9fe0-7ca73d1d5621" providerId="ADAL" clId="{7E140522-B086-4027-B4FD-3976A4D473CF}" dt="2024-04-17T15:29:17.313" v="446" actId="20577"/>
        <pc:sldMkLst>
          <pc:docMk/>
          <pc:sldMk cId="0" sldId="256"/>
        </pc:sldMkLst>
        <pc:spChg chg="mod">
          <ac:chgData name="Pottebaum, Stephen" userId="dd26f3d5-d029-4121-9fe0-7ca73d1d5621" providerId="ADAL" clId="{7E140522-B086-4027-B4FD-3976A4D473CF}" dt="2024-04-17T15:29:17.313" v="446" actId="20577"/>
          <ac:spMkLst>
            <pc:docMk/>
            <pc:sldMk cId="0" sldId="256"/>
            <ac:spMk id="4" creationId="{B2708177-2BFA-4502-86EB-AA8BDC2FA77A}"/>
          </ac:spMkLst>
        </pc:spChg>
      </pc:sldChg>
      <pc:sldChg chg="addSp delSp modSp mod">
        <pc:chgData name="Pottebaum, Stephen" userId="dd26f3d5-d029-4121-9fe0-7ca73d1d5621" providerId="ADAL" clId="{7E140522-B086-4027-B4FD-3976A4D473CF}" dt="2024-04-22T20:41:26.224" v="2596" actId="20577"/>
        <pc:sldMkLst>
          <pc:docMk/>
          <pc:sldMk cId="3421979101" sldId="316"/>
        </pc:sldMkLst>
        <pc:spChg chg="del">
          <ac:chgData name="Pottebaum, Stephen" userId="dd26f3d5-d029-4121-9fe0-7ca73d1d5621" providerId="ADAL" clId="{7E140522-B086-4027-B4FD-3976A4D473CF}" dt="2024-04-18T13:35:54.450" v="562" actId="478"/>
          <ac:spMkLst>
            <pc:docMk/>
            <pc:sldMk cId="3421979101" sldId="316"/>
            <ac:spMk id="2" creationId="{CD095955-006F-E295-A821-01920A98968B}"/>
          </ac:spMkLst>
        </pc:spChg>
        <pc:spChg chg="mod">
          <ac:chgData name="Pottebaum, Stephen" userId="dd26f3d5-d029-4121-9fe0-7ca73d1d5621" providerId="ADAL" clId="{7E140522-B086-4027-B4FD-3976A4D473CF}" dt="2024-04-22T20:37:08.581" v="2581" actId="20577"/>
          <ac:spMkLst>
            <pc:docMk/>
            <pc:sldMk cId="3421979101" sldId="316"/>
            <ac:spMk id="33" creationId="{911E811C-49D6-4B2C-B479-7D7BFE1F5A7C}"/>
          </ac:spMkLst>
        </pc:spChg>
        <pc:spChg chg="mod">
          <ac:chgData name="Pottebaum, Stephen" userId="dd26f3d5-d029-4121-9fe0-7ca73d1d5621" providerId="ADAL" clId="{7E140522-B086-4027-B4FD-3976A4D473CF}" dt="2024-04-22T20:41:26.224" v="2596" actId="20577"/>
          <ac:spMkLst>
            <pc:docMk/>
            <pc:sldMk cId="3421979101" sldId="316"/>
            <ac:spMk id="442" creationId="{00000000-0000-0000-0000-000000000000}"/>
          </ac:spMkLst>
        </pc:spChg>
        <pc:graphicFrameChg chg="add mod">
          <ac:chgData name="Pottebaum, Stephen" userId="dd26f3d5-d029-4121-9fe0-7ca73d1d5621" providerId="ADAL" clId="{7E140522-B086-4027-B4FD-3976A4D473CF}" dt="2024-04-18T13:44:22.409" v="681" actId="14100"/>
          <ac:graphicFrameMkLst>
            <pc:docMk/>
            <pc:sldMk cId="3421979101" sldId="316"/>
            <ac:graphicFrameMk id="4" creationId="{B8CBE222-77ED-2BB6-1470-E70F8C3CC24A}"/>
          </ac:graphicFrameMkLst>
        </pc:graphicFrameChg>
        <pc:picChg chg="del">
          <ac:chgData name="Pottebaum, Stephen" userId="dd26f3d5-d029-4121-9fe0-7ca73d1d5621" providerId="ADAL" clId="{7E140522-B086-4027-B4FD-3976A4D473CF}" dt="2024-04-18T13:42:56.862" v="564" actId="478"/>
          <ac:picMkLst>
            <pc:docMk/>
            <pc:sldMk cId="3421979101" sldId="316"/>
            <ac:picMk id="3074" creationId="{204A993D-1619-1DF8-B354-7A26C97FA3AF}"/>
          </ac:picMkLst>
        </pc:picChg>
      </pc:sldChg>
      <pc:sldChg chg="modSp mod">
        <pc:chgData name="Pottebaum, Stephen" userId="dd26f3d5-d029-4121-9fe0-7ca73d1d5621" providerId="ADAL" clId="{7E140522-B086-4027-B4FD-3976A4D473CF}" dt="2024-04-21T22:39:15.353" v="2428" actId="20577"/>
        <pc:sldMkLst>
          <pc:docMk/>
          <pc:sldMk cId="1188242885" sldId="321"/>
        </pc:sldMkLst>
        <pc:spChg chg="mod">
          <ac:chgData name="Pottebaum, Stephen" userId="dd26f3d5-d029-4121-9fe0-7ca73d1d5621" providerId="ADAL" clId="{7E140522-B086-4027-B4FD-3976A4D473CF}" dt="2024-04-21T22:39:15.353" v="2428" actId="20577"/>
          <ac:spMkLst>
            <pc:docMk/>
            <pc:sldMk cId="1188242885" sldId="321"/>
            <ac:spMk id="11" creationId="{94A3007F-AA30-4494-B936-4042510D4599}"/>
          </ac:spMkLst>
        </pc:spChg>
        <pc:spChg chg="mod">
          <ac:chgData name="Pottebaum, Stephen" userId="dd26f3d5-d029-4121-9fe0-7ca73d1d5621" providerId="ADAL" clId="{7E140522-B086-4027-B4FD-3976A4D473CF}" dt="2024-04-21T22:39:08.450" v="2413" actId="207"/>
          <ac:spMkLst>
            <pc:docMk/>
            <pc:sldMk cId="1188242885" sldId="321"/>
            <ac:spMk id="236" creationId="{00000000-0000-0000-0000-000000000000}"/>
          </ac:spMkLst>
        </pc:spChg>
        <pc:picChg chg="mod">
          <ac:chgData name="Pottebaum, Stephen" userId="dd26f3d5-d029-4121-9fe0-7ca73d1d5621" providerId="ADAL" clId="{7E140522-B086-4027-B4FD-3976A4D473CF}" dt="2024-04-18T18:25:02.502" v="2117" actId="1076"/>
          <ac:picMkLst>
            <pc:docMk/>
            <pc:sldMk cId="1188242885" sldId="321"/>
            <ac:picMk id="3" creationId="{1C7F3B32-67B9-4065-B78F-C74F5B89772F}"/>
          </ac:picMkLst>
        </pc:picChg>
      </pc:sldChg>
      <pc:sldChg chg="modSp mod">
        <pc:chgData name="Pottebaum, Stephen" userId="dd26f3d5-d029-4121-9fe0-7ca73d1d5621" providerId="ADAL" clId="{7E140522-B086-4027-B4FD-3976A4D473CF}" dt="2024-04-21T22:39:58.366" v="2429" actId="207"/>
        <pc:sldMkLst>
          <pc:docMk/>
          <pc:sldMk cId="0" sldId="322"/>
        </pc:sldMkLst>
        <pc:spChg chg="mod">
          <ac:chgData name="Pottebaum, Stephen" userId="dd26f3d5-d029-4121-9fe0-7ca73d1d5621" providerId="ADAL" clId="{7E140522-B086-4027-B4FD-3976A4D473CF}" dt="2024-04-18T16:12:21.938" v="2032" actId="20577"/>
          <ac:spMkLst>
            <pc:docMk/>
            <pc:sldMk cId="0" sldId="322"/>
            <ac:spMk id="3" creationId="{49E9F6B5-E577-4A6F-B8CD-925351D10732}"/>
          </ac:spMkLst>
        </pc:spChg>
        <pc:spChg chg="mod">
          <ac:chgData name="Pottebaum, Stephen" userId="dd26f3d5-d029-4121-9fe0-7ca73d1d5621" providerId="ADAL" clId="{7E140522-B086-4027-B4FD-3976A4D473CF}" dt="2024-04-21T22:39:58.366" v="2429" actId="207"/>
          <ac:spMkLst>
            <pc:docMk/>
            <pc:sldMk cId="0" sldId="322"/>
            <ac:spMk id="300" creationId="{00000000-0000-0000-0000-000000000000}"/>
          </ac:spMkLst>
        </pc:spChg>
      </pc:sldChg>
      <pc:sldChg chg="modSp mod">
        <pc:chgData name="Pottebaum, Stephen" userId="dd26f3d5-d029-4121-9fe0-7ca73d1d5621" providerId="ADAL" clId="{7E140522-B086-4027-B4FD-3976A4D473CF}" dt="2024-04-21T22:40:14.243" v="2430" actId="1076"/>
        <pc:sldMkLst>
          <pc:docMk/>
          <pc:sldMk cId="1767070800" sldId="326"/>
        </pc:sldMkLst>
        <pc:spChg chg="mod">
          <ac:chgData name="Pottebaum, Stephen" userId="dd26f3d5-d029-4121-9fe0-7ca73d1d5621" providerId="ADAL" clId="{7E140522-B086-4027-B4FD-3976A4D473CF}" dt="2024-04-18T16:12:55.110" v="2034" actId="20578"/>
          <ac:spMkLst>
            <pc:docMk/>
            <pc:sldMk cId="1767070800" sldId="326"/>
            <ac:spMk id="8" creationId="{F2A704EA-C924-4E55-8355-137B49692095}"/>
          </ac:spMkLst>
        </pc:spChg>
        <pc:spChg chg="mod">
          <ac:chgData name="Pottebaum, Stephen" userId="dd26f3d5-d029-4121-9fe0-7ca73d1d5621" providerId="ADAL" clId="{7E140522-B086-4027-B4FD-3976A4D473CF}" dt="2024-04-18T16:13:01.315" v="2035" actId="207"/>
          <ac:spMkLst>
            <pc:docMk/>
            <pc:sldMk cId="1767070800" sldId="326"/>
            <ac:spMk id="236" creationId="{00000000-0000-0000-0000-000000000000}"/>
          </ac:spMkLst>
        </pc:spChg>
        <pc:picChg chg="mod">
          <ac:chgData name="Pottebaum, Stephen" userId="dd26f3d5-d029-4121-9fe0-7ca73d1d5621" providerId="ADAL" clId="{7E140522-B086-4027-B4FD-3976A4D473CF}" dt="2024-04-21T22:40:14.243" v="2430" actId="1076"/>
          <ac:picMkLst>
            <pc:docMk/>
            <pc:sldMk cId="1767070800" sldId="326"/>
            <ac:picMk id="6" creationId="{B3C7E095-AEEF-4130-BDB8-171287D6693A}"/>
          </ac:picMkLst>
        </pc:picChg>
      </pc:sldChg>
      <pc:sldChg chg="modSp mod">
        <pc:chgData name="Pottebaum, Stephen" userId="dd26f3d5-d029-4121-9fe0-7ca73d1d5621" providerId="ADAL" clId="{7E140522-B086-4027-B4FD-3976A4D473CF}" dt="2024-04-18T21:07:06.862" v="2409" actId="20577"/>
        <pc:sldMkLst>
          <pc:docMk/>
          <pc:sldMk cId="3222918489" sldId="340"/>
        </pc:sldMkLst>
        <pc:spChg chg="mod">
          <ac:chgData name="Pottebaum, Stephen" userId="dd26f3d5-d029-4121-9fe0-7ca73d1d5621" providerId="ADAL" clId="{7E140522-B086-4027-B4FD-3976A4D473CF}" dt="2024-04-18T21:07:06.862" v="2409" actId="20577"/>
          <ac:spMkLst>
            <pc:docMk/>
            <pc:sldMk cId="3222918489" sldId="340"/>
            <ac:spMk id="8" creationId="{F2A704EA-C924-4E55-8355-137B49692095}"/>
          </ac:spMkLst>
        </pc:spChg>
        <pc:spChg chg="mod">
          <ac:chgData name="Pottebaum, Stephen" userId="dd26f3d5-d029-4121-9fe0-7ca73d1d5621" providerId="ADAL" clId="{7E140522-B086-4027-B4FD-3976A4D473CF}" dt="2024-04-18T20:56:28.994" v="2350" actId="207"/>
          <ac:spMkLst>
            <pc:docMk/>
            <pc:sldMk cId="3222918489" sldId="340"/>
            <ac:spMk id="236" creationId="{00000000-0000-0000-0000-000000000000}"/>
          </ac:spMkLst>
        </pc:spChg>
      </pc:sldChg>
      <pc:sldChg chg="modSp del mod">
        <pc:chgData name="Pottebaum, Stephen" userId="dd26f3d5-d029-4121-9fe0-7ca73d1d5621" providerId="ADAL" clId="{7E140522-B086-4027-B4FD-3976A4D473CF}" dt="2024-04-17T15:52:17.938" v="550" actId="2696"/>
        <pc:sldMkLst>
          <pc:docMk/>
          <pc:sldMk cId="4178636154" sldId="342"/>
        </pc:sldMkLst>
        <pc:spChg chg="mod">
          <ac:chgData name="Pottebaum, Stephen" userId="dd26f3d5-d029-4121-9fe0-7ca73d1d5621" providerId="ADAL" clId="{7E140522-B086-4027-B4FD-3976A4D473CF}" dt="2024-04-17T14:40:04.379" v="97" actId="20577"/>
          <ac:spMkLst>
            <pc:docMk/>
            <pc:sldMk cId="4178636154" sldId="342"/>
            <ac:spMk id="9" creationId="{C2E96090-D941-FEB3-1729-D05AF0BECB79}"/>
          </ac:spMkLst>
        </pc:spChg>
      </pc:sldChg>
      <pc:sldChg chg="addSp delSp modSp mod">
        <pc:chgData name="Pottebaum, Stephen" userId="dd26f3d5-d029-4121-9fe0-7ca73d1d5621" providerId="ADAL" clId="{7E140522-B086-4027-B4FD-3976A4D473CF}" dt="2024-04-18T16:11:38.507" v="1975" actId="207"/>
        <pc:sldMkLst>
          <pc:docMk/>
          <pc:sldMk cId="4078056068" sldId="343"/>
        </pc:sldMkLst>
        <pc:spChg chg="mod">
          <ac:chgData name="Pottebaum, Stephen" userId="dd26f3d5-d029-4121-9fe0-7ca73d1d5621" providerId="ADAL" clId="{7E140522-B086-4027-B4FD-3976A4D473CF}" dt="2024-04-18T13:51:22.624" v="994" actId="20577"/>
          <ac:spMkLst>
            <pc:docMk/>
            <pc:sldMk cId="4078056068" sldId="343"/>
            <ac:spMk id="11" creationId="{94A3007F-AA30-4494-B936-4042510D4599}"/>
          </ac:spMkLst>
        </pc:spChg>
        <pc:spChg chg="mod">
          <ac:chgData name="Pottebaum, Stephen" userId="dd26f3d5-d029-4121-9fe0-7ca73d1d5621" providerId="ADAL" clId="{7E140522-B086-4027-B4FD-3976A4D473CF}" dt="2024-04-18T16:11:38.507" v="1975" actId="207"/>
          <ac:spMkLst>
            <pc:docMk/>
            <pc:sldMk cId="4078056068" sldId="343"/>
            <ac:spMk id="236" creationId="{00000000-0000-0000-0000-000000000000}"/>
          </ac:spMkLst>
        </pc:spChg>
        <pc:picChg chg="add mod">
          <ac:chgData name="Pottebaum, Stephen" userId="dd26f3d5-d029-4121-9fe0-7ca73d1d5621" providerId="ADAL" clId="{7E140522-B086-4027-B4FD-3976A4D473CF}" dt="2024-04-18T13:47:02.862" v="689" actId="1076"/>
          <ac:picMkLst>
            <pc:docMk/>
            <pc:sldMk cId="4078056068" sldId="343"/>
            <ac:picMk id="3" creationId="{12F3C30D-2E72-66D4-190E-2612223FF387}"/>
          </ac:picMkLst>
        </pc:picChg>
        <pc:picChg chg="del">
          <ac:chgData name="Pottebaum, Stephen" userId="dd26f3d5-d029-4121-9fe0-7ca73d1d5621" providerId="ADAL" clId="{7E140522-B086-4027-B4FD-3976A4D473CF}" dt="2024-04-17T15:34:55.125" v="457" actId="478"/>
          <ac:picMkLst>
            <pc:docMk/>
            <pc:sldMk cId="4078056068" sldId="343"/>
            <ac:picMk id="3" creationId="{1C7F3B32-67B9-4065-B78F-C74F5B89772F}"/>
          </ac:picMkLst>
        </pc:picChg>
        <pc:picChg chg="del">
          <ac:chgData name="Pottebaum, Stephen" userId="dd26f3d5-d029-4121-9fe0-7ca73d1d5621" providerId="ADAL" clId="{7E140522-B086-4027-B4FD-3976A4D473CF}" dt="2024-04-18T13:46:45.584" v="683" actId="478"/>
          <ac:picMkLst>
            <pc:docMk/>
            <pc:sldMk cId="4078056068" sldId="343"/>
            <ac:picMk id="1028" creationId="{F402D523-0FF2-05B8-173E-BCE4C2A0FE10}"/>
          </ac:picMkLst>
        </pc:picChg>
      </pc:sldChg>
      <pc:sldChg chg="modSp mod">
        <pc:chgData name="Pottebaum, Stephen" userId="dd26f3d5-d029-4121-9fe0-7ca73d1d5621" providerId="ADAL" clId="{7E140522-B086-4027-B4FD-3976A4D473CF}" dt="2024-04-18T16:13:37.154" v="2044" actId="20577"/>
        <pc:sldMkLst>
          <pc:docMk/>
          <pc:sldMk cId="460727490" sldId="344"/>
        </pc:sldMkLst>
        <pc:spChg chg="mod">
          <ac:chgData name="Pottebaum, Stephen" userId="dd26f3d5-d029-4121-9fe0-7ca73d1d5621" providerId="ADAL" clId="{7E140522-B086-4027-B4FD-3976A4D473CF}" dt="2024-04-18T16:13:37.154" v="2044" actId="20577"/>
          <ac:spMkLst>
            <pc:docMk/>
            <pc:sldMk cId="460727490" sldId="344"/>
            <ac:spMk id="10" creationId="{671CCC1A-0DB6-42AF-AC88-55BEAFC37C73}"/>
          </ac:spMkLst>
        </pc:spChg>
      </pc:sldChg>
    </pc:docChg>
  </pc:docChgLst>
  <pc:docChgLst>
    <pc:chgData name="Guggenmos, Justin L." userId="S::guggenmosj@umsystem.edu::e8717cfb-1748-40c6-91e9-ce131351f22f" providerId="AD" clId="Web-{31C45ABD-A042-9AD6-6682-B60DC1659D0E}"/>
    <pc:docChg chg="sldOrd">
      <pc:chgData name="Guggenmos, Justin L." userId="S::guggenmosj@umsystem.edu::e8717cfb-1748-40c6-91e9-ce131351f22f" providerId="AD" clId="Web-{31C45ABD-A042-9AD6-6682-B60DC1659D0E}" dt="2023-11-02T16:14:40.975" v="0"/>
      <pc:docMkLst>
        <pc:docMk/>
      </pc:docMkLst>
      <pc:sldChg chg="ord">
        <pc:chgData name="Guggenmos, Justin L." userId="S::guggenmosj@umsystem.edu::e8717cfb-1748-40c6-91e9-ce131351f22f" providerId="AD" clId="Web-{31C45ABD-A042-9AD6-6682-B60DC1659D0E}" dt="2023-11-02T16:14:40.975" v="0"/>
        <pc:sldMkLst>
          <pc:docMk/>
          <pc:sldMk cId="0" sldId="322"/>
        </pc:sldMkLst>
      </pc:sldChg>
    </pc:docChg>
  </pc:docChgLst>
  <pc:docChgLst>
    <pc:chgData name="Bernardon, Shaun" userId="S::bernardons@umsystem.edu::d64adaef-2da1-4d8a-a13a-50e87730fdde" providerId="AD" clId="Web-{EE2FF5A5-B220-4FD9-B4E6-C2E2DBDABBD1}"/>
    <pc:docChg chg="modSld">
      <pc:chgData name="Bernardon, Shaun" userId="S::bernardons@umsystem.edu::d64adaef-2da1-4d8a-a13a-50e87730fdde" providerId="AD" clId="Web-{EE2FF5A5-B220-4FD9-B4E6-C2E2DBDABBD1}" dt="2023-10-09T15:01:54.371" v="1" actId="20577"/>
      <pc:docMkLst>
        <pc:docMk/>
      </pc:docMkLst>
      <pc:sldChg chg="modSp">
        <pc:chgData name="Bernardon, Shaun" userId="S::bernardons@umsystem.edu::d64adaef-2da1-4d8a-a13a-50e87730fdde" providerId="AD" clId="Web-{EE2FF5A5-B220-4FD9-B4E6-C2E2DBDABBD1}" dt="2023-10-09T15:01:54.371" v="1" actId="20577"/>
        <pc:sldMkLst>
          <pc:docMk/>
          <pc:sldMk cId="3254867201" sldId="335"/>
        </pc:sldMkLst>
        <pc:spChg chg="mod">
          <ac:chgData name="Bernardon, Shaun" userId="S::bernardons@umsystem.edu::d64adaef-2da1-4d8a-a13a-50e87730fdde" providerId="AD" clId="Web-{EE2FF5A5-B220-4FD9-B4E6-C2E2DBDABBD1}" dt="2023-10-09T15:01:54.371" v="1" actId="20577"/>
          <ac:spMkLst>
            <pc:docMk/>
            <pc:sldMk cId="3254867201" sldId="335"/>
            <ac:spMk id="267" creationId="{00000000-0000-0000-0000-000000000000}"/>
          </ac:spMkLst>
        </pc:spChg>
      </pc:sldChg>
    </pc:docChg>
  </pc:docChgLst>
  <pc:docChgLst>
    <pc:chgData name="Guggenmos, Justin L." userId="e8717cfb-1748-40c6-91e9-ce131351f22f" providerId="ADAL" clId="{ECF7C07B-FD84-41E5-BA6C-22B7F1D40A3B}"/>
    <pc:docChg chg="undo custSel addSld delSld modSld">
      <pc:chgData name="Guggenmos, Justin L." userId="e8717cfb-1748-40c6-91e9-ce131351f22f" providerId="ADAL" clId="{ECF7C07B-FD84-41E5-BA6C-22B7F1D40A3B}" dt="2023-10-12T14:05:20.259" v="1188" actId="20577"/>
      <pc:docMkLst>
        <pc:docMk/>
      </pc:docMkLst>
      <pc:sldChg chg="modNotesTx">
        <pc:chgData name="Guggenmos, Justin L." userId="e8717cfb-1748-40c6-91e9-ce131351f22f" providerId="ADAL" clId="{ECF7C07B-FD84-41E5-BA6C-22B7F1D40A3B}" dt="2023-10-12T13:59:58.811" v="1159" actId="20577"/>
        <pc:sldMkLst>
          <pc:docMk/>
          <pc:sldMk cId="0" sldId="258"/>
        </pc:sldMkLst>
      </pc:sldChg>
      <pc:sldChg chg="modNotesTx">
        <pc:chgData name="Guggenmos, Justin L." userId="e8717cfb-1748-40c6-91e9-ce131351f22f" providerId="ADAL" clId="{ECF7C07B-FD84-41E5-BA6C-22B7F1D40A3B}" dt="2023-10-12T14:05:20.259" v="1188" actId="20577"/>
        <pc:sldMkLst>
          <pc:docMk/>
          <pc:sldMk cId="0" sldId="279"/>
        </pc:sldMkLst>
      </pc:sldChg>
      <pc:sldChg chg="modSp mod">
        <pc:chgData name="Guggenmos, Justin L." userId="e8717cfb-1748-40c6-91e9-ce131351f22f" providerId="ADAL" clId="{ECF7C07B-FD84-41E5-BA6C-22B7F1D40A3B}" dt="2023-10-12T03:10:56.201" v="1155" actId="207"/>
        <pc:sldMkLst>
          <pc:docMk/>
          <pc:sldMk cId="1312841334" sldId="298"/>
        </pc:sldMkLst>
        <pc:spChg chg="mod">
          <ac:chgData name="Guggenmos, Justin L." userId="e8717cfb-1748-40c6-91e9-ce131351f22f" providerId="ADAL" clId="{ECF7C07B-FD84-41E5-BA6C-22B7F1D40A3B}" dt="2023-10-09T19:15:53.455" v="453" actId="6549"/>
          <ac:spMkLst>
            <pc:docMk/>
            <pc:sldMk cId="1312841334" sldId="298"/>
            <ac:spMk id="10" creationId="{671CCC1A-0DB6-42AF-AC88-55BEAFC37C73}"/>
          </ac:spMkLst>
        </pc:spChg>
        <pc:spChg chg="mod">
          <ac:chgData name="Guggenmos, Justin L." userId="e8717cfb-1748-40c6-91e9-ce131351f22f" providerId="ADAL" clId="{ECF7C07B-FD84-41E5-BA6C-22B7F1D40A3B}" dt="2023-10-12T03:10:56.201" v="1155" actId="207"/>
          <ac:spMkLst>
            <pc:docMk/>
            <pc:sldMk cId="1312841334" sldId="298"/>
            <ac:spMk id="236" creationId="{00000000-0000-0000-0000-000000000000}"/>
          </ac:spMkLst>
        </pc:spChg>
        <pc:picChg chg="mod">
          <ac:chgData name="Guggenmos, Justin L." userId="e8717cfb-1748-40c6-91e9-ce131351f22f" providerId="ADAL" clId="{ECF7C07B-FD84-41E5-BA6C-22B7F1D40A3B}" dt="2023-10-09T19:15:28.655" v="451" actId="14100"/>
          <ac:picMkLst>
            <pc:docMk/>
            <pc:sldMk cId="1312841334" sldId="298"/>
            <ac:picMk id="13" creationId="{3ECA1A7E-AF2B-4D88-B88F-F483BBA3E1B6}"/>
          </ac:picMkLst>
        </pc:picChg>
      </pc:sldChg>
      <pc:sldChg chg="modSp mod">
        <pc:chgData name="Guggenmos, Justin L." userId="e8717cfb-1748-40c6-91e9-ce131351f22f" providerId="ADAL" clId="{ECF7C07B-FD84-41E5-BA6C-22B7F1D40A3B}" dt="2023-10-11T12:47:29.814" v="1084" actId="207"/>
        <pc:sldMkLst>
          <pc:docMk/>
          <pc:sldMk cId="628051685" sldId="312"/>
        </pc:sldMkLst>
        <pc:spChg chg="mod">
          <ac:chgData name="Guggenmos, Justin L." userId="e8717cfb-1748-40c6-91e9-ce131351f22f" providerId="ADAL" clId="{ECF7C07B-FD84-41E5-BA6C-22B7F1D40A3B}" dt="2023-10-11T12:47:29.814" v="1084" actId="207"/>
          <ac:spMkLst>
            <pc:docMk/>
            <pc:sldMk cId="628051685" sldId="312"/>
            <ac:spMk id="268" creationId="{00000000-0000-0000-0000-000000000000}"/>
          </ac:spMkLst>
        </pc:spChg>
      </pc:sldChg>
      <pc:sldChg chg="modSp mod">
        <pc:chgData name="Guggenmos, Justin L." userId="e8717cfb-1748-40c6-91e9-ce131351f22f" providerId="ADAL" clId="{ECF7C07B-FD84-41E5-BA6C-22B7F1D40A3B}" dt="2023-10-11T12:48:50.026" v="1118" actId="207"/>
        <pc:sldMkLst>
          <pc:docMk/>
          <pc:sldMk cId="3019537434" sldId="315"/>
        </pc:sldMkLst>
        <pc:spChg chg="mod">
          <ac:chgData name="Guggenmos, Justin L." userId="e8717cfb-1748-40c6-91e9-ce131351f22f" providerId="ADAL" clId="{ECF7C07B-FD84-41E5-BA6C-22B7F1D40A3B}" dt="2023-10-11T12:48:50.026" v="1118" actId="207"/>
          <ac:spMkLst>
            <pc:docMk/>
            <pc:sldMk cId="3019537434" sldId="315"/>
            <ac:spMk id="236" creationId="{00000000-0000-0000-0000-000000000000}"/>
          </ac:spMkLst>
        </pc:spChg>
      </pc:sldChg>
      <pc:sldChg chg="modSp mod modNotesTx">
        <pc:chgData name="Guggenmos, Justin L." userId="e8717cfb-1748-40c6-91e9-ce131351f22f" providerId="ADAL" clId="{ECF7C07B-FD84-41E5-BA6C-22B7F1D40A3B}" dt="2023-10-12T14:02:06.635" v="1173" actId="20577"/>
        <pc:sldMkLst>
          <pc:docMk/>
          <pc:sldMk cId="3421979101" sldId="316"/>
        </pc:sldMkLst>
        <pc:spChg chg="mod">
          <ac:chgData name="Guggenmos, Justin L." userId="e8717cfb-1748-40c6-91e9-ce131351f22f" providerId="ADAL" clId="{ECF7C07B-FD84-41E5-BA6C-22B7F1D40A3B}" dt="2023-10-11T12:46:42.433" v="1079" actId="207"/>
          <ac:spMkLst>
            <pc:docMk/>
            <pc:sldMk cId="3421979101" sldId="316"/>
            <ac:spMk id="442" creationId="{00000000-0000-0000-0000-000000000000}"/>
          </ac:spMkLst>
        </pc:spChg>
      </pc:sldChg>
      <pc:sldChg chg="modSp mod">
        <pc:chgData name="Guggenmos, Justin L." userId="e8717cfb-1748-40c6-91e9-ce131351f22f" providerId="ADAL" clId="{ECF7C07B-FD84-41E5-BA6C-22B7F1D40A3B}" dt="2023-10-11T12:47:13.346" v="1083" actId="207"/>
        <pc:sldMkLst>
          <pc:docMk/>
          <pc:sldMk cId="1589991693" sldId="317"/>
        </pc:sldMkLst>
        <pc:spChg chg="mod">
          <ac:chgData name="Guggenmos, Justin L." userId="e8717cfb-1748-40c6-91e9-ce131351f22f" providerId="ADAL" clId="{ECF7C07B-FD84-41E5-BA6C-22B7F1D40A3B}" dt="2023-10-09T19:14:30.046" v="441" actId="20577"/>
          <ac:spMkLst>
            <pc:docMk/>
            <pc:sldMk cId="1589991693" sldId="317"/>
            <ac:spMk id="10" creationId="{671CCC1A-0DB6-42AF-AC88-55BEAFC37C73}"/>
          </ac:spMkLst>
        </pc:spChg>
        <pc:spChg chg="mod">
          <ac:chgData name="Guggenmos, Justin L." userId="e8717cfb-1748-40c6-91e9-ce131351f22f" providerId="ADAL" clId="{ECF7C07B-FD84-41E5-BA6C-22B7F1D40A3B}" dt="2023-10-11T12:47:13.346" v="1083" actId="207"/>
          <ac:spMkLst>
            <pc:docMk/>
            <pc:sldMk cId="1589991693" sldId="317"/>
            <ac:spMk id="236" creationId="{00000000-0000-0000-0000-000000000000}"/>
          </ac:spMkLst>
        </pc:spChg>
      </pc:sldChg>
      <pc:sldChg chg="modSp mod">
        <pc:chgData name="Guggenmos, Justin L." userId="e8717cfb-1748-40c6-91e9-ce131351f22f" providerId="ADAL" clId="{ECF7C07B-FD84-41E5-BA6C-22B7F1D40A3B}" dt="2023-10-11T12:46:36.673" v="1078" actId="207"/>
        <pc:sldMkLst>
          <pc:docMk/>
          <pc:sldMk cId="1188242885" sldId="321"/>
        </pc:sldMkLst>
        <pc:spChg chg="mod">
          <ac:chgData name="Guggenmos, Justin L." userId="e8717cfb-1748-40c6-91e9-ce131351f22f" providerId="ADAL" clId="{ECF7C07B-FD84-41E5-BA6C-22B7F1D40A3B}" dt="2023-10-11T12:46:36.673" v="1078" actId="207"/>
          <ac:spMkLst>
            <pc:docMk/>
            <pc:sldMk cId="1188242885" sldId="321"/>
            <ac:spMk id="236" creationId="{00000000-0000-0000-0000-000000000000}"/>
          </ac:spMkLst>
        </pc:spChg>
      </pc:sldChg>
      <pc:sldChg chg="modSp mod">
        <pc:chgData name="Guggenmos, Justin L." userId="e8717cfb-1748-40c6-91e9-ce131351f22f" providerId="ADAL" clId="{ECF7C07B-FD84-41E5-BA6C-22B7F1D40A3B}" dt="2023-10-11T12:46:25.047" v="1076" actId="207"/>
        <pc:sldMkLst>
          <pc:docMk/>
          <pc:sldMk cId="0" sldId="322"/>
        </pc:sldMkLst>
        <pc:spChg chg="mod">
          <ac:chgData name="Guggenmos, Justin L." userId="e8717cfb-1748-40c6-91e9-ce131351f22f" providerId="ADAL" clId="{ECF7C07B-FD84-41E5-BA6C-22B7F1D40A3B}" dt="2023-10-11T12:46:25.047" v="1076" actId="207"/>
          <ac:spMkLst>
            <pc:docMk/>
            <pc:sldMk cId="0" sldId="322"/>
            <ac:spMk id="300" creationId="{00000000-0000-0000-0000-000000000000}"/>
          </ac:spMkLst>
        </pc:spChg>
      </pc:sldChg>
      <pc:sldChg chg="add del">
        <pc:chgData name="Guggenmos, Justin L." userId="e8717cfb-1748-40c6-91e9-ce131351f22f" providerId="ADAL" clId="{ECF7C07B-FD84-41E5-BA6C-22B7F1D40A3B}" dt="2023-10-09T14:15:32.610" v="1" actId="2696"/>
        <pc:sldMkLst>
          <pc:docMk/>
          <pc:sldMk cId="355025285" sldId="323"/>
        </pc:sldMkLst>
      </pc:sldChg>
      <pc:sldChg chg="modSp mod">
        <pc:chgData name="Guggenmos, Justin L." userId="e8717cfb-1748-40c6-91e9-ce131351f22f" providerId="ADAL" clId="{ECF7C07B-FD84-41E5-BA6C-22B7F1D40A3B}" dt="2023-10-11T12:46:46.902" v="1080" actId="207"/>
        <pc:sldMkLst>
          <pc:docMk/>
          <pc:sldMk cId="224267152" sldId="325"/>
        </pc:sldMkLst>
        <pc:spChg chg="mod">
          <ac:chgData name="Guggenmos, Justin L." userId="e8717cfb-1748-40c6-91e9-ce131351f22f" providerId="ADAL" clId="{ECF7C07B-FD84-41E5-BA6C-22B7F1D40A3B}" dt="2023-10-11T12:46:46.902" v="1080" actId="207"/>
          <ac:spMkLst>
            <pc:docMk/>
            <pc:sldMk cId="224267152" sldId="325"/>
            <ac:spMk id="442" creationId="{00000000-0000-0000-0000-000000000000}"/>
          </ac:spMkLst>
        </pc:spChg>
      </pc:sldChg>
      <pc:sldChg chg="modSp mod">
        <pc:chgData name="Guggenmos, Justin L." userId="e8717cfb-1748-40c6-91e9-ce131351f22f" providerId="ADAL" clId="{ECF7C07B-FD84-41E5-BA6C-22B7F1D40A3B}" dt="2023-10-11T12:46:53.646" v="1081" actId="207"/>
        <pc:sldMkLst>
          <pc:docMk/>
          <pc:sldMk cId="1767070800" sldId="326"/>
        </pc:sldMkLst>
        <pc:spChg chg="mod">
          <ac:chgData name="Guggenmos, Justin L." userId="e8717cfb-1748-40c6-91e9-ce131351f22f" providerId="ADAL" clId="{ECF7C07B-FD84-41E5-BA6C-22B7F1D40A3B}" dt="2023-10-11T12:46:53.646" v="1081" actId="207"/>
          <ac:spMkLst>
            <pc:docMk/>
            <pc:sldMk cId="1767070800" sldId="326"/>
            <ac:spMk id="236" creationId="{00000000-0000-0000-0000-000000000000}"/>
          </ac:spMkLst>
        </pc:spChg>
      </pc:sldChg>
      <pc:sldChg chg="modSp mod">
        <pc:chgData name="Guggenmos, Justin L." userId="e8717cfb-1748-40c6-91e9-ce131351f22f" providerId="ADAL" clId="{ECF7C07B-FD84-41E5-BA6C-22B7F1D40A3B}" dt="2023-10-09T19:22:33.627" v="487" actId="207"/>
        <pc:sldMkLst>
          <pc:docMk/>
          <pc:sldMk cId="2543649799" sldId="327"/>
        </pc:sldMkLst>
        <pc:spChg chg="mod">
          <ac:chgData name="Guggenmos, Justin L." userId="e8717cfb-1748-40c6-91e9-ce131351f22f" providerId="ADAL" clId="{ECF7C07B-FD84-41E5-BA6C-22B7F1D40A3B}" dt="2023-10-09T19:22:33.627" v="487" actId="207"/>
          <ac:spMkLst>
            <pc:docMk/>
            <pc:sldMk cId="2543649799" sldId="327"/>
            <ac:spMk id="300" creationId="{00000000-0000-0000-0000-000000000000}"/>
          </ac:spMkLst>
        </pc:spChg>
      </pc:sldChg>
      <pc:sldChg chg="modNotesTx">
        <pc:chgData name="Guggenmos, Justin L." userId="e8717cfb-1748-40c6-91e9-ce131351f22f" providerId="ADAL" clId="{ECF7C07B-FD84-41E5-BA6C-22B7F1D40A3B}" dt="2023-10-12T02:59:06.933" v="1126" actId="20577"/>
        <pc:sldMkLst>
          <pc:docMk/>
          <pc:sldMk cId="273013033" sldId="330"/>
        </pc:sldMkLst>
      </pc:sldChg>
      <pc:sldChg chg="modSp mod">
        <pc:chgData name="Guggenmos, Justin L." userId="e8717cfb-1748-40c6-91e9-ce131351f22f" providerId="ADAL" clId="{ECF7C07B-FD84-41E5-BA6C-22B7F1D40A3B}" dt="2023-10-11T12:46:30.199" v="1077" actId="207"/>
        <pc:sldMkLst>
          <pc:docMk/>
          <pc:sldMk cId="793194507" sldId="333"/>
        </pc:sldMkLst>
        <pc:spChg chg="mod">
          <ac:chgData name="Guggenmos, Justin L." userId="e8717cfb-1748-40c6-91e9-ce131351f22f" providerId="ADAL" clId="{ECF7C07B-FD84-41E5-BA6C-22B7F1D40A3B}" dt="2023-10-10T22:37:35.351" v="644" actId="20577"/>
          <ac:spMkLst>
            <pc:docMk/>
            <pc:sldMk cId="793194507" sldId="333"/>
            <ac:spMk id="8" creationId="{F2A704EA-C924-4E55-8355-137B49692095}"/>
          </ac:spMkLst>
        </pc:spChg>
        <pc:spChg chg="mod">
          <ac:chgData name="Guggenmos, Justin L." userId="e8717cfb-1748-40c6-91e9-ce131351f22f" providerId="ADAL" clId="{ECF7C07B-FD84-41E5-BA6C-22B7F1D40A3B}" dt="2023-10-11T12:46:30.199" v="1077" actId="207"/>
          <ac:spMkLst>
            <pc:docMk/>
            <pc:sldMk cId="793194507" sldId="333"/>
            <ac:spMk id="236" creationId="{00000000-0000-0000-0000-000000000000}"/>
          </ac:spMkLst>
        </pc:spChg>
        <pc:picChg chg="mod">
          <ac:chgData name="Guggenmos, Justin L." userId="e8717cfb-1748-40c6-91e9-ce131351f22f" providerId="ADAL" clId="{ECF7C07B-FD84-41E5-BA6C-22B7F1D40A3B}" dt="2023-10-10T22:27:55.038" v="504" actId="14100"/>
          <ac:picMkLst>
            <pc:docMk/>
            <pc:sldMk cId="793194507" sldId="333"/>
            <ac:picMk id="1026" creationId="{7CB82A10-23FC-3F32-93DB-2B274C7904CE}"/>
          </ac:picMkLst>
        </pc:picChg>
      </pc:sldChg>
      <pc:sldChg chg="modSp mod modNotesTx">
        <pc:chgData name="Guggenmos, Justin L." userId="e8717cfb-1748-40c6-91e9-ce131351f22f" providerId="ADAL" clId="{ECF7C07B-FD84-41E5-BA6C-22B7F1D40A3B}" dt="2023-10-11T12:46:18.858" v="1075" actId="207"/>
        <pc:sldMkLst>
          <pc:docMk/>
          <pc:sldMk cId="1659174824" sldId="334"/>
        </pc:sldMkLst>
        <pc:spChg chg="mod">
          <ac:chgData name="Guggenmos, Justin L." userId="e8717cfb-1748-40c6-91e9-ce131351f22f" providerId="ADAL" clId="{ECF7C07B-FD84-41E5-BA6C-22B7F1D40A3B}" dt="2023-10-10T22:51:13.131" v="1074" actId="20577"/>
          <ac:spMkLst>
            <pc:docMk/>
            <pc:sldMk cId="1659174824" sldId="334"/>
            <ac:spMk id="5" creationId="{F874F982-205A-3139-7398-C4777DC38911}"/>
          </ac:spMkLst>
        </pc:spChg>
        <pc:spChg chg="mod">
          <ac:chgData name="Guggenmos, Justin L." userId="e8717cfb-1748-40c6-91e9-ce131351f22f" providerId="ADAL" clId="{ECF7C07B-FD84-41E5-BA6C-22B7F1D40A3B}" dt="2023-10-10T22:47:25.648" v="846" actId="1037"/>
          <ac:spMkLst>
            <pc:docMk/>
            <pc:sldMk cId="1659174824" sldId="334"/>
            <ac:spMk id="8" creationId="{F2A704EA-C924-4E55-8355-137B49692095}"/>
          </ac:spMkLst>
        </pc:spChg>
        <pc:spChg chg="mod">
          <ac:chgData name="Guggenmos, Justin L." userId="e8717cfb-1748-40c6-91e9-ce131351f22f" providerId="ADAL" clId="{ECF7C07B-FD84-41E5-BA6C-22B7F1D40A3B}" dt="2023-10-11T12:46:18.858" v="1075" actId="207"/>
          <ac:spMkLst>
            <pc:docMk/>
            <pc:sldMk cId="1659174824" sldId="334"/>
            <ac:spMk id="236" creationId="{00000000-0000-0000-0000-000000000000}"/>
          </ac:spMkLst>
        </pc:spChg>
        <pc:picChg chg="mod">
          <ac:chgData name="Guggenmos, Justin L." userId="e8717cfb-1748-40c6-91e9-ce131351f22f" providerId="ADAL" clId="{ECF7C07B-FD84-41E5-BA6C-22B7F1D40A3B}" dt="2023-10-10T22:47:17.083" v="816" actId="1076"/>
          <ac:picMkLst>
            <pc:docMk/>
            <pc:sldMk cId="1659174824" sldId="334"/>
            <ac:picMk id="2" creationId="{2D2A71F3-FC32-7B93-9A1A-E5F6EBCD9C10}"/>
          </ac:picMkLst>
        </pc:picChg>
        <pc:picChg chg="mod">
          <ac:chgData name="Guggenmos, Justin L." userId="e8717cfb-1748-40c6-91e9-ce131351f22f" providerId="ADAL" clId="{ECF7C07B-FD84-41E5-BA6C-22B7F1D40A3B}" dt="2023-10-10T22:47:25.648" v="846" actId="1037"/>
          <ac:picMkLst>
            <pc:docMk/>
            <pc:sldMk cId="1659174824" sldId="334"/>
            <ac:picMk id="4" creationId="{D0112428-992E-A64A-DBCB-6C116E72A243}"/>
          </ac:picMkLst>
        </pc:picChg>
      </pc:sldChg>
      <pc:sldChg chg="modSp mod">
        <pc:chgData name="Guggenmos, Justin L." userId="e8717cfb-1748-40c6-91e9-ce131351f22f" providerId="ADAL" clId="{ECF7C07B-FD84-41E5-BA6C-22B7F1D40A3B}" dt="2023-10-11T12:47:33.585" v="1085" actId="207"/>
        <pc:sldMkLst>
          <pc:docMk/>
          <pc:sldMk cId="3254867201" sldId="335"/>
        </pc:sldMkLst>
        <pc:spChg chg="mod">
          <ac:chgData name="Guggenmos, Justin L." userId="e8717cfb-1748-40c6-91e9-ce131351f22f" providerId="ADAL" clId="{ECF7C07B-FD84-41E5-BA6C-22B7F1D40A3B}" dt="2023-10-09T14:29:42.773" v="62"/>
          <ac:spMkLst>
            <pc:docMk/>
            <pc:sldMk cId="3254867201" sldId="335"/>
            <ac:spMk id="267" creationId="{00000000-0000-0000-0000-000000000000}"/>
          </ac:spMkLst>
        </pc:spChg>
        <pc:spChg chg="mod">
          <ac:chgData name="Guggenmos, Justin L." userId="e8717cfb-1748-40c6-91e9-ce131351f22f" providerId="ADAL" clId="{ECF7C07B-FD84-41E5-BA6C-22B7F1D40A3B}" dt="2023-10-11T12:47:33.585" v="1085" actId="207"/>
          <ac:spMkLst>
            <pc:docMk/>
            <pc:sldMk cId="3254867201" sldId="335"/>
            <ac:spMk id="268" creationId="{00000000-0000-0000-0000-000000000000}"/>
          </ac:spMkLst>
        </pc:spChg>
      </pc:sldChg>
      <pc:sldChg chg="modSp del mod">
        <pc:chgData name="Guggenmos, Justin L." userId="e8717cfb-1748-40c6-91e9-ce131351f22f" providerId="ADAL" clId="{ECF7C07B-FD84-41E5-BA6C-22B7F1D40A3B}" dt="2023-10-09T14:29:57.542" v="63" actId="2696"/>
        <pc:sldMkLst>
          <pc:docMk/>
          <pc:sldMk cId="3549540782" sldId="336"/>
        </pc:sldMkLst>
        <pc:spChg chg="mod">
          <ac:chgData name="Guggenmos, Justin L." userId="e8717cfb-1748-40c6-91e9-ce131351f22f" providerId="ADAL" clId="{ECF7C07B-FD84-41E5-BA6C-22B7F1D40A3B}" dt="2023-10-09T14:29:39.319" v="61" actId="21"/>
          <ac:spMkLst>
            <pc:docMk/>
            <pc:sldMk cId="3549540782" sldId="336"/>
            <ac:spMk id="267" creationId="{00000000-0000-0000-0000-000000000000}"/>
          </ac:spMkLst>
        </pc:spChg>
      </pc:sldChg>
      <pc:sldChg chg="addSp delSp modSp add mod">
        <pc:chgData name="Guggenmos, Justin L." userId="e8717cfb-1748-40c6-91e9-ce131351f22f" providerId="ADAL" clId="{ECF7C07B-FD84-41E5-BA6C-22B7F1D40A3B}" dt="2023-10-11T12:47:37.980" v="1086" actId="207"/>
        <pc:sldMkLst>
          <pc:docMk/>
          <pc:sldMk cId="712605854" sldId="337"/>
        </pc:sldMkLst>
        <pc:spChg chg="add del">
          <ac:chgData name="Guggenmos, Justin L." userId="e8717cfb-1748-40c6-91e9-ce131351f22f" providerId="ADAL" clId="{ECF7C07B-FD84-41E5-BA6C-22B7F1D40A3B}" dt="2023-10-09T14:28:43.068" v="37" actId="22"/>
          <ac:spMkLst>
            <pc:docMk/>
            <pc:sldMk cId="712605854" sldId="337"/>
            <ac:spMk id="4" creationId="{55825E20-D3DB-0C0B-D94C-57565AD98AD4}"/>
          </ac:spMkLst>
        </pc:spChg>
        <pc:spChg chg="add mod">
          <ac:chgData name="Guggenmos, Justin L." userId="e8717cfb-1748-40c6-91e9-ce131351f22f" providerId="ADAL" clId="{ECF7C07B-FD84-41E5-BA6C-22B7F1D40A3B}" dt="2023-10-09T14:29:02.798" v="43" actId="1076"/>
          <ac:spMkLst>
            <pc:docMk/>
            <pc:sldMk cId="712605854" sldId="337"/>
            <ac:spMk id="7" creationId="{3EC1433E-15D7-A6A1-78D4-01089376B1D7}"/>
          </ac:spMkLst>
        </pc:spChg>
        <pc:spChg chg="mod">
          <ac:chgData name="Guggenmos, Justin L." userId="e8717cfb-1748-40c6-91e9-ce131351f22f" providerId="ADAL" clId="{ECF7C07B-FD84-41E5-BA6C-22B7F1D40A3B}" dt="2023-10-09T14:28:32.425" v="35" actId="6549"/>
          <ac:spMkLst>
            <pc:docMk/>
            <pc:sldMk cId="712605854" sldId="337"/>
            <ac:spMk id="267" creationId="{00000000-0000-0000-0000-000000000000}"/>
          </ac:spMkLst>
        </pc:spChg>
        <pc:spChg chg="mod">
          <ac:chgData name="Guggenmos, Justin L." userId="e8717cfb-1748-40c6-91e9-ce131351f22f" providerId="ADAL" clId="{ECF7C07B-FD84-41E5-BA6C-22B7F1D40A3B}" dt="2023-10-11T12:47:37.980" v="1086" actId="207"/>
          <ac:spMkLst>
            <pc:docMk/>
            <pc:sldMk cId="712605854" sldId="337"/>
            <ac:spMk id="268" creationId="{00000000-0000-0000-0000-000000000000}"/>
          </ac:spMkLst>
        </pc:spChg>
      </pc:sldChg>
      <pc:sldChg chg="modSp mod modNotesTx">
        <pc:chgData name="Guggenmos, Justin L." userId="e8717cfb-1748-40c6-91e9-ce131351f22f" providerId="ADAL" clId="{ECF7C07B-FD84-41E5-BA6C-22B7F1D40A3B}" dt="2023-10-12T03:00:10.605" v="1154" actId="20577"/>
        <pc:sldMkLst>
          <pc:docMk/>
          <pc:sldMk cId="1357121027" sldId="339"/>
        </pc:sldMkLst>
        <pc:spChg chg="mod">
          <ac:chgData name="Guggenmos, Justin L." userId="e8717cfb-1748-40c6-91e9-ce131351f22f" providerId="ADAL" clId="{ECF7C07B-FD84-41E5-BA6C-22B7F1D40A3B}" dt="2023-10-11T12:48:20.401" v="1116" actId="20577"/>
          <ac:spMkLst>
            <pc:docMk/>
            <pc:sldMk cId="1357121027" sldId="339"/>
            <ac:spMk id="10" creationId="{671CCC1A-0DB6-42AF-AC88-55BEAFC37C73}"/>
          </ac:spMkLst>
        </pc:spChg>
        <pc:spChg chg="mod">
          <ac:chgData name="Guggenmos, Justin L." userId="e8717cfb-1748-40c6-91e9-ce131351f22f" providerId="ADAL" clId="{ECF7C07B-FD84-41E5-BA6C-22B7F1D40A3B}" dt="2023-10-11T12:48:44.180" v="1117" actId="207"/>
          <ac:spMkLst>
            <pc:docMk/>
            <pc:sldMk cId="1357121027" sldId="339"/>
            <ac:spMk id="236" creationId="{00000000-0000-0000-0000-000000000000}"/>
          </ac:spMkLst>
        </pc:spChg>
      </pc:sldChg>
      <pc:sldChg chg="modSp mod">
        <pc:chgData name="Guggenmos, Justin L." userId="e8717cfb-1748-40c6-91e9-ce131351f22f" providerId="ADAL" clId="{ECF7C07B-FD84-41E5-BA6C-22B7F1D40A3B}" dt="2023-10-11T12:46:57.780" v="1082" actId="207"/>
        <pc:sldMkLst>
          <pc:docMk/>
          <pc:sldMk cId="3222918489" sldId="340"/>
        </pc:sldMkLst>
        <pc:spChg chg="mod">
          <ac:chgData name="Guggenmos, Justin L." userId="e8717cfb-1748-40c6-91e9-ce131351f22f" providerId="ADAL" clId="{ECF7C07B-FD84-41E5-BA6C-22B7F1D40A3B}" dt="2023-10-11T12:46:57.780" v="1082" actId="207"/>
          <ac:spMkLst>
            <pc:docMk/>
            <pc:sldMk cId="3222918489" sldId="340"/>
            <ac:spMk id="236" creationId="{00000000-0000-0000-0000-000000000000}"/>
          </ac:spMkLst>
        </pc:spChg>
      </pc:sldChg>
    </pc:docChg>
  </pc:docChgLst>
  <pc:docChgLst>
    <pc:chgData name="Pottebaum, Stephen" userId="dd26f3d5-d029-4121-9fe0-7ca73d1d5621" providerId="ADAL" clId="{D2786EBC-A5CB-4D44-B6EE-E0DB017E00FD}"/>
    <pc:docChg chg="undo redo custSel addSld modSld sldOrd">
      <pc:chgData name="Pottebaum, Stephen" userId="dd26f3d5-d029-4121-9fe0-7ca73d1d5621" providerId="ADAL" clId="{D2786EBC-A5CB-4D44-B6EE-E0DB017E00FD}" dt="2024-10-17T19:28:15.562" v="1829" actId="20577"/>
      <pc:docMkLst>
        <pc:docMk/>
      </pc:docMkLst>
      <pc:sldChg chg="addSp delSp modSp mod">
        <pc:chgData name="Pottebaum, Stephen" userId="dd26f3d5-d029-4121-9fe0-7ca73d1d5621" providerId="ADAL" clId="{D2786EBC-A5CB-4D44-B6EE-E0DB017E00FD}" dt="2024-10-17T18:54:08.286" v="1776" actId="20577"/>
        <pc:sldMkLst>
          <pc:docMk/>
          <pc:sldMk cId="1188242885" sldId="321"/>
        </pc:sldMkLst>
        <pc:spChg chg="mod">
          <ac:chgData name="Pottebaum, Stephen" userId="dd26f3d5-d029-4121-9fe0-7ca73d1d5621" providerId="ADAL" clId="{D2786EBC-A5CB-4D44-B6EE-E0DB017E00FD}" dt="2024-10-17T18:54:08.286" v="1776" actId="20577"/>
          <ac:spMkLst>
            <pc:docMk/>
            <pc:sldMk cId="1188242885" sldId="321"/>
            <ac:spMk id="11" creationId="{94A3007F-AA30-4494-B936-4042510D4599}"/>
          </ac:spMkLst>
        </pc:spChg>
        <pc:spChg chg="mod">
          <ac:chgData name="Pottebaum, Stephen" userId="dd26f3d5-d029-4121-9fe0-7ca73d1d5621" providerId="ADAL" clId="{D2786EBC-A5CB-4D44-B6EE-E0DB017E00FD}" dt="2024-10-15T17:41:46.329" v="1532" actId="20577"/>
          <ac:spMkLst>
            <pc:docMk/>
            <pc:sldMk cId="1188242885" sldId="321"/>
            <ac:spMk id="236" creationId="{00000000-0000-0000-0000-000000000000}"/>
          </ac:spMkLst>
        </pc:spChg>
        <pc:picChg chg="add mod">
          <ac:chgData name="Pottebaum, Stephen" userId="dd26f3d5-d029-4121-9fe0-7ca73d1d5621" providerId="ADAL" clId="{D2786EBC-A5CB-4D44-B6EE-E0DB017E00FD}" dt="2024-10-15T17:40:59.688" v="1485" actId="1076"/>
          <ac:picMkLst>
            <pc:docMk/>
            <pc:sldMk cId="1188242885" sldId="321"/>
            <ac:picMk id="2" creationId="{54346394-79B4-96F4-C62A-7D71EA3542DD}"/>
          </ac:picMkLst>
        </pc:picChg>
        <pc:picChg chg="del">
          <ac:chgData name="Pottebaum, Stephen" userId="dd26f3d5-d029-4121-9fe0-7ca73d1d5621" providerId="ADAL" clId="{D2786EBC-A5CB-4D44-B6EE-E0DB017E00FD}" dt="2024-10-15T17:36:58.271" v="1386" actId="478"/>
          <ac:picMkLst>
            <pc:docMk/>
            <pc:sldMk cId="1188242885" sldId="321"/>
            <ac:picMk id="1028" creationId="{F402D523-0FF2-05B8-173E-BCE4C2A0FE10}"/>
          </ac:picMkLst>
        </pc:picChg>
      </pc:sldChg>
      <pc:sldChg chg="modSp mod">
        <pc:chgData name="Pottebaum, Stephen" userId="dd26f3d5-d029-4121-9fe0-7ca73d1d5621" providerId="ADAL" clId="{D2786EBC-A5CB-4D44-B6EE-E0DB017E00FD}" dt="2024-10-15T17:36:08.393" v="1383" actId="20577"/>
        <pc:sldMkLst>
          <pc:docMk/>
          <pc:sldMk cId="0" sldId="322"/>
        </pc:sldMkLst>
        <pc:spChg chg="mod">
          <ac:chgData name="Pottebaum, Stephen" userId="dd26f3d5-d029-4121-9fe0-7ca73d1d5621" providerId="ADAL" clId="{D2786EBC-A5CB-4D44-B6EE-E0DB017E00FD}" dt="2024-10-15T17:31:42.452" v="1275" actId="20577"/>
          <ac:spMkLst>
            <pc:docMk/>
            <pc:sldMk cId="0" sldId="322"/>
            <ac:spMk id="3" creationId="{49E9F6B5-E577-4A6F-B8CD-925351D10732}"/>
          </ac:spMkLst>
        </pc:spChg>
        <pc:spChg chg="mod">
          <ac:chgData name="Pottebaum, Stephen" userId="dd26f3d5-d029-4121-9fe0-7ca73d1d5621" providerId="ADAL" clId="{D2786EBC-A5CB-4D44-B6EE-E0DB017E00FD}" dt="2024-10-15T17:36:08.393" v="1383" actId="20577"/>
          <ac:spMkLst>
            <pc:docMk/>
            <pc:sldMk cId="0" sldId="322"/>
            <ac:spMk id="300" creationId="{00000000-0000-0000-0000-000000000000}"/>
          </ac:spMkLst>
        </pc:spChg>
      </pc:sldChg>
      <pc:sldChg chg="modSp mod">
        <pc:chgData name="Pottebaum, Stephen" userId="dd26f3d5-d029-4121-9fe0-7ca73d1d5621" providerId="ADAL" clId="{D2786EBC-A5CB-4D44-B6EE-E0DB017E00FD}" dt="2024-10-15T19:13:30.412" v="1748" actId="207"/>
        <pc:sldMkLst>
          <pc:docMk/>
          <pc:sldMk cId="1767070800" sldId="326"/>
        </pc:sldMkLst>
        <pc:spChg chg="mod">
          <ac:chgData name="Pottebaum, Stephen" userId="dd26f3d5-d029-4121-9fe0-7ca73d1d5621" providerId="ADAL" clId="{D2786EBC-A5CB-4D44-B6EE-E0DB017E00FD}" dt="2024-10-15T19:13:26.547" v="1747" actId="20577"/>
          <ac:spMkLst>
            <pc:docMk/>
            <pc:sldMk cId="1767070800" sldId="326"/>
            <ac:spMk id="8" creationId="{F2A704EA-C924-4E55-8355-137B49692095}"/>
          </ac:spMkLst>
        </pc:spChg>
        <pc:spChg chg="mod">
          <ac:chgData name="Pottebaum, Stephen" userId="dd26f3d5-d029-4121-9fe0-7ca73d1d5621" providerId="ADAL" clId="{D2786EBC-A5CB-4D44-B6EE-E0DB017E00FD}" dt="2024-10-15T19:13:30.412" v="1748" actId="207"/>
          <ac:spMkLst>
            <pc:docMk/>
            <pc:sldMk cId="1767070800" sldId="326"/>
            <ac:spMk id="236" creationId="{00000000-0000-0000-0000-000000000000}"/>
          </ac:spMkLst>
        </pc:spChg>
      </pc:sldChg>
      <pc:sldChg chg="addSp modSp mod">
        <pc:chgData name="Pottebaum, Stephen" userId="dd26f3d5-d029-4121-9fe0-7ca73d1d5621" providerId="ADAL" clId="{D2786EBC-A5CB-4D44-B6EE-E0DB017E00FD}" dt="2024-10-15T19:03:06.868" v="1620" actId="1076"/>
        <pc:sldMkLst>
          <pc:docMk/>
          <pc:sldMk cId="4078056068" sldId="343"/>
        </pc:sldMkLst>
        <pc:spChg chg="mod">
          <ac:chgData name="Pottebaum, Stephen" userId="dd26f3d5-d029-4121-9fe0-7ca73d1d5621" providerId="ADAL" clId="{D2786EBC-A5CB-4D44-B6EE-E0DB017E00FD}" dt="2024-10-15T17:30:08.864" v="1171" actId="403"/>
          <ac:spMkLst>
            <pc:docMk/>
            <pc:sldMk cId="4078056068" sldId="343"/>
            <ac:spMk id="11" creationId="{94A3007F-AA30-4494-B936-4042510D4599}"/>
          </ac:spMkLst>
        </pc:spChg>
        <pc:spChg chg="mod">
          <ac:chgData name="Pottebaum, Stephen" userId="dd26f3d5-d029-4121-9fe0-7ca73d1d5621" providerId="ADAL" clId="{D2786EBC-A5CB-4D44-B6EE-E0DB017E00FD}" dt="2024-10-15T17:42:16.791" v="1564" actId="20577"/>
          <ac:spMkLst>
            <pc:docMk/>
            <pc:sldMk cId="4078056068" sldId="343"/>
            <ac:spMk id="236" creationId="{00000000-0000-0000-0000-000000000000}"/>
          </ac:spMkLst>
        </pc:spChg>
        <pc:picChg chg="add mod">
          <ac:chgData name="Pottebaum, Stephen" userId="dd26f3d5-d029-4121-9fe0-7ca73d1d5621" providerId="ADAL" clId="{D2786EBC-A5CB-4D44-B6EE-E0DB017E00FD}" dt="2024-10-15T19:03:06.868" v="1620" actId="1076"/>
          <ac:picMkLst>
            <pc:docMk/>
            <pc:sldMk cId="4078056068" sldId="343"/>
            <ac:picMk id="4" creationId="{F0636ABE-B231-82B1-D989-ABC2C62926ED}"/>
          </ac:picMkLst>
        </pc:picChg>
      </pc:sldChg>
      <pc:sldChg chg="modSp mod">
        <pc:chgData name="Pottebaum, Stephen" userId="dd26f3d5-d029-4121-9fe0-7ca73d1d5621" providerId="ADAL" clId="{D2786EBC-A5CB-4D44-B6EE-E0DB017E00FD}" dt="2024-10-15T15:41:13.346" v="701" actId="207"/>
        <pc:sldMkLst>
          <pc:docMk/>
          <pc:sldMk cId="2958781151" sldId="345"/>
        </pc:sldMkLst>
        <pc:spChg chg="mod">
          <ac:chgData name="Pottebaum, Stephen" userId="dd26f3d5-d029-4121-9fe0-7ca73d1d5621" providerId="ADAL" clId="{D2786EBC-A5CB-4D44-B6EE-E0DB017E00FD}" dt="2024-10-15T15:41:13.346" v="701" actId="207"/>
          <ac:spMkLst>
            <pc:docMk/>
            <pc:sldMk cId="2958781151" sldId="345"/>
            <ac:spMk id="442" creationId="{00000000-0000-0000-0000-000000000000}"/>
          </ac:spMkLst>
        </pc:spChg>
      </pc:sldChg>
      <pc:sldChg chg="addSp delSp modSp mod ord">
        <pc:chgData name="Pottebaum, Stephen" userId="dd26f3d5-d029-4121-9fe0-7ca73d1d5621" providerId="ADAL" clId="{D2786EBC-A5CB-4D44-B6EE-E0DB017E00FD}" dt="2024-10-17T18:57:24.702" v="1818" actId="20577"/>
        <pc:sldMkLst>
          <pc:docMk/>
          <pc:sldMk cId="2132617099" sldId="347"/>
        </pc:sldMkLst>
        <pc:spChg chg="mod">
          <ac:chgData name="Pottebaum, Stephen" userId="dd26f3d5-d029-4121-9fe0-7ca73d1d5621" providerId="ADAL" clId="{D2786EBC-A5CB-4D44-B6EE-E0DB017E00FD}" dt="2024-10-17T18:57:24.702" v="1818" actId="20577"/>
          <ac:spMkLst>
            <pc:docMk/>
            <pc:sldMk cId="2132617099" sldId="347"/>
            <ac:spMk id="11" creationId="{4441996C-638F-EC8C-0CF6-D30178F7F431}"/>
          </ac:spMkLst>
        </pc:spChg>
        <pc:spChg chg="mod">
          <ac:chgData name="Pottebaum, Stephen" userId="dd26f3d5-d029-4121-9fe0-7ca73d1d5621" providerId="ADAL" clId="{D2786EBC-A5CB-4D44-B6EE-E0DB017E00FD}" dt="2024-10-15T16:50:31.595" v="1032" actId="207"/>
          <ac:spMkLst>
            <pc:docMk/>
            <pc:sldMk cId="2132617099" sldId="347"/>
            <ac:spMk id="236" creationId="{1F509B12-95BC-3B07-CAEC-31544361DED7}"/>
          </ac:spMkLst>
        </pc:spChg>
        <pc:picChg chg="add mod">
          <ac:chgData name="Pottebaum, Stephen" userId="dd26f3d5-d029-4121-9fe0-7ca73d1d5621" providerId="ADAL" clId="{D2786EBC-A5CB-4D44-B6EE-E0DB017E00FD}" dt="2024-10-15T17:36:45.163" v="1385"/>
          <ac:picMkLst>
            <pc:docMk/>
            <pc:sldMk cId="2132617099" sldId="347"/>
            <ac:picMk id="2" creationId="{420A3D3C-8065-DC3B-8F26-A55792C45352}"/>
          </ac:picMkLst>
        </pc:picChg>
        <pc:picChg chg="del">
          <ac:chgData name="Pottebaum, Stephen" userId="dd26f3d5-d029-4121-9fe0-7ca73d1d5621" providerId="ADAL" clId="{D2786EBC-A5CB-4D44-B6EE-E0DB017E00FD}" dt="2024-10-15T14:58:24.751" v="379" actId="478"/>
          <ac:picMkLst>
            <pc:docMk/>
            <pc:sldMk cId="2132617099" sldId="347"/>
            <ac:picMk id="3" creationId="{C51BB7DA-AB70-882A-EBD3-00F5C5AE34D1}"/>
          </ac:picMkLst>
        </pc:picChg>
        <pc:picChg chg="del">
          <ac:chgData name="Pottebaum, Stephen" userId="dd26f3d5-d029-4121-9fe0-7ca73d1d5621" providerId="ADAL" clId="{D2786EBC-A5CB-4D44-B6EE-E0DB017E00FD}" dt="2024-10-15T17:36:41.663" v="1384" actId="478"/>
          <ac:picMkLst>
            <pc:docMk/>
            <pc:sldMk cId="2132617099" sldId="347"/>
            <ac:picMk id="1028" creationId="{24A441C2-9692-7200-AA90-8A78524974F8}"/>
          </ac:picMkLst>
        </pc:picChg>
      </pc:sldChg>
      <pc:sldChg chg="addSp delSp modSp mod">
        <pc:chgData name="Pottebaum, Stephen" userId="dd26f3d5-d029-4121-9fe0-7ca73d1d5621" providerId="ADAL" clId="{D2786EBC-A5CB-4D44-B6EE-E0DB017E00FD}" dt="2024-10-17T19:28:15.562" v="1829" actId="20577"/>
        <pc:sldMkLst>
          <pc:docMk/>
          <pc:sldMk cId="2585746920" sldId="348"/>
        </pc:sldMkLst>
        <pc:spChg chg="mod">
          <ac:chgData name="Pottebaum, Stephen" userId="dd26f3d5-d029-4121-9fe0-7ca73d1d5621" providerId="ADAL" clId="{D2786EBC-A5CB-4D44-B6EE-E0DB017E00FD}" dt="2024-10-17T19:28:15.562" v="1829" actId="20577"/>
          <ac:spMkLst>
            <pc:docMk/>
            <pc:sldMk cId="2585746920" sldId="348"/>
            <ac:spMk id="8" creationId="{B37A2FE2-B5C6-8A58-AB52-36DF9B79F173}"/>
          </ac:spMkLst>
        </pc:spChg>
        <pc:spChg chg="mod">
          <ac:chgData name="Pottebaum, Stephen" userId="dd26f3d5-d029-4121-9fe0-7ca73d1d5621" providerId="ADAL" clId="{D2786EBC-A5CB-4D44-B6EE-E0DB017E00FD}" dt="2024-10-15T14:55:57.775" v="286" actId="207"/>
          <ac:spMkLst>
            <pc:docMk/>
            <pc:sldMk cId="2585746920" sldId="348"/>
            <ac:spMk id="236" creationId="{BB2936CB-F9E7-F02D-F7A9-A62748C36264}"/>
          </ac:spMkLst>
        </pc:spChg>
        <pc:picChg chg="add mod">
          <ac:chgData name="Pottebaum, Stephen" userId="dd26f3d5-d029-4121-9fe0-7ca73d1d5621" providerId="ADAL" clId="{D2786EBC-A5CB-4D44-B6EE-E0DB017E00FD}" dt="2024-10-17T19:25:54.414" v="1828" actId="1076"/>
          <ac:picMkLst>
            <pc:docMk/>
            <pc:sldMk cId="2585746920" sldId="348"/>
            <ac:picMk id="3" creationId="{F7EB92D4-9C0C-A269-B1C4-845D8CF3B25C}"/>
          </ac:picMkLst>
        </pc:picChg>
        <pc:picChg chg="del">
          <ac:chgData name="Pottebaum, Stephen" userId="dd26f3d5-d029-4121-9fe0-7ca73d1d5621" providerId="ADAL" clId="{D2786EBC-A5CB-4D44-B6EE-E0DB017E00FD}" dt="2024-10-15T17:34:05.459" v="1276" actId="478"/>
          <ac:picMkLst>
            <pc:docMk/>
            <pc:sldMk cId="2585746920" sldId="348"/>
            <ac:picMk id="1026" creationId="{DDE5C8E8-2663-29F7-395D-7A1FEBF91D44}"/>
          </ac:picMkLst>
        </pc:picChg>
      </pc:sldChg>
      <pc:sldChg chg="addSp delSp modSp mod">
        <pc:chgData name="Pottebaum, Stephen" userId="dd26f3d5-d029-4121-9fe0-7ca73d1d5621" providerId="ADAL" clId="{D2786EBC-A5CB-4D44-B6EE-E0DB017E00FD}" dt="2024-10-15T17:42:07.602" v="1552" actId="20577"/>
        <pc:sldMkLst>
          <pc:docMk/>
          <pc:sldMk cId="1387042289" sldId="350"/>
        </pc:sldMkLst>
        <pc:spChg chg="mod">
          <ac:chgData name="Pottebaum, Stephen" userId="dd26f3d5-d029-4121-9fe0-7ca73d1d5621" providerId="ADAL" clId="{D2786EBC-A5CB-4D44-B6EE-E0DB017E00FD}" dt="2024-10-15T15:41:34.838" v="735" actId="20577"/>
          <ac:spMkLst>
            <pc:docMk/>
            <pc:sldMk cId="1387042289" sldId="350"/>
            <ac:spMk id="11" creationId="{94A3007F-AA30-4494-B936-4042510D4599}"/>
          </ac:spMkLst>
        </pc:spChg>
        <pc:spChg chg="mod">
          <ac:chgData name="Pottebaum, Stephen" userId="dd26f3d5-d029-4121-9fe0-7ca73d1d5621" providerId="ADAL" clId="{D2786EBC-A5CB-4D44-B6EE-E0DB017E00FD}" dt="2024-10-15T17:42:07.602" v="1552" actId="20577"/>
          <ac:spMkLst>
            <pc:docMk/>
            <pc:sldMk cId="1387042289" sldId="350"/>
            <ac:spMk id="236" creationId="{00000000-0000-0000-0000-000000000000}"/>
          </ac:spMkLst>
        </pc:spChg>
        <pc:picChg chg="add del mod">
          <ac:chgData name="Pottebaum, Stephen" userId="dd26f3d5-d029-4121-9fe0-7ca73d1d5621" providerId="ADAL" clId="{D2786EBC-A5CB-4D44-B6EE-E0DB017E00FD}" dt="2024-10-15T15:17:19.910" v="521" actId="478"/>
          <ac:picMkLst>
            <pc:docMk/>
            <pc:sldMk cId="1387042289" sldId="350"/>
            <ac:picMk id="3" creationId="{1BF3B73E-AB3E-426D-13BD-A81595427936}"/>
          </ac:picMkLst>
        </pc:picChg>
        <pc:picChg chg="add mod">
          <ac:chgData name="Pottebaum, Stephen" userId="dd26f3d5-d029-4121-9fe0-7ca73d1d5621" providerId="ADAL" clId="{D2786EBC-A5CB-4D44-B6EE-E0DB017E00FD}" dt="2024-10-15T15:41:41.851" v="737" actId="1076"/>
          <ac:picMkLst>
            <pc:docMk/>
            <pc:sldMk cId="1387042289" sldId="350"/>
            <ac:picMk id="5" creationId="{FED52C67-209A-9F33-2BA8-FCAE30290B08}"/>
          </ac:picMkLst>
        </pc:picChg>
      </pc:sldChg>
      <pc:sldChg chg="modSp add mod">
        <pc:chgData name="Pottebaum, Stephen" userId="dd26f3d5-d029-4121-9fe0-7ca73d1d5621" providerId="ADAL" clId="{D2786EBC-A5CB-4D44-B6EE-E0DB017E00FD}" dt="2024-10-15T19:13:00.707" v="1740" actId="207"/>
        <pc:sldMkLst>
          <pc:docMk/>
          <pc:sldMk cId="2529727433" sldId="352"/>
        </pc:sldMkLst>
        <pc:spChg chg="mod">
          <ac:chgData name="Pottebaum, Stephen" userId="dd26f3d5-d029-4121-9fe0-7ca73d1d5621" providerId="ADAL" clId="{D2786EBC-A5CB-4D44-B6EE-E0DB017E00FD}" dt="2024-10-15T17:35:19.272" v="1295" actId="14100"/>
          <ac:spMkLst>
            <pc:docMk/>
            <pc:sldMk cId="2529727433" sldId="352"/>
            <ac:spMk id="2" creationId="{D69D8B26-CF7E-2647-FCEF-BBFA0ADD8DEC}"/>
          </ac:spMkLst>
        </pc:spChg>
        <pc:spChg chg="mod">
          <ac:chgData name="Pottebaum, Stephen" userId="dd26f3d5-d029-4121-9fe0-7ca73d1d5621" providerId="ADAL" clId="{D2786EBC-A5CB-4D44-B6EE-E0DB017E00FD}" dt="2024-10-15T17:35:49.561" v="1324" actId="14100"/>
          <ac:spMkLst>
            <pc:docMk/>
            <pc:sldMk cId="2529727433" sldId="352"/>
            <ac:spMk id="3" creationId="{49E9F6B5-E577-4A6F-B8CD-925351D10732}"/>
          </ac:spMkLst>
        </pc:spChg>
        <pc:spChg chg="mod">
          <ac:chgData name="Pottebaum, Stephen" userId="dd26f3d5-d029-4121-9fe0-7ca73d1d5621" providerId="ADAL" clId="{D2786EBC-A5CB-4D44-B6EE-E0DB017E00FD}" dt="2024-10-15T17:43:08.487" v="1618" actId="1076"/>
          <ac:spMkLst>
            <pc:docMk/>
            <pc:sldMk cId="2529727433" sldId="352"/>
            <ac:spMk id="6" creationId="{632AEFAB-CF8E-B20E-55BC-E3BBDD67407B}"/>
          </ac:spMkLst>
        </pc:spChg>
        <pc:spChg chg="mod">
          <ac:chgData name="Pottebaum, Stephen" userId="dd26f3d5-d029-4121-9fe0-7ca73d1d5621" providerId="ADAL" clId="{D2786EBC-A5CB-4D44-B6EE-E0DB017E00FD}" dt="2024-10-15T19:13:00.707" v="1740" actId="207"/>
          <ac:spMkLst>
            <pc:docMk/>
            <pc:sldMk cId="2529727433" sldId="352"/>
            <ac:spMk id="300" creationId="{00000000-0000-0000-0000-000000000000}"/>
          </ac:spMkLst>
        </pc:spChg>
      </pc:sldChg>
    </pc:docChg>
  </pc:docChgLst>
  <pc:docChgLst>
    <pc:chgData name="Ferguson, Jeremy" userId="S::fergusonjer@umsystem.edu::db915199-97e7-45ad-8b64-c35d495958e0" providerId="AD" clId="Web-{59B8A106-3B5F-4E27-8492-029021F98579}"/>
    <pc:docChg chg="delSld modSld sldOrd">
      <pc:chgData name="Ferguson, Jeremy" userId="S::fergusonjer@umsystem.edu::db915199-97e7-45ad-8b64-c35d495958e0" providerId="AD" clId="Web-{59B8A106-3B5F-4E27-8492-029021F98579}" dt="2023-10-11T17:00:56.737" v="2"/>
      <pc:docMkLst>
        <pc:docMk/>
      </pc:docMkLst>
      <pc:sldChg chg="del mod ord modShow">
        <pc:chgData name="Ferguson, Jeremy" userId="S::fergusonjer@umsystem.edu::db915199-97e7-45ad-8b64-c35d495958e0" providerId="AD" clId="Web-{59B8A106-3B5F-4E27-8492-029021F98579}" dt="2023-10-11T17:00:56.737" v="2"/>
        <pc:sldMkLst>
          <pc:docMk/>
          <pc:sldMk cId="328087080" sldId="314"/>
        </pc:sldMkLst>
      </pc:sldChg>
    </pc:docChg>
  </pc:docChgLst>
  <pc:docChgLst>
    <pc:chgData name="Guggenmos, Justin L." userId="e8717cfb-1748-40c6-91e9-ce131351f22f" providerId="ADAL" clId="{609E78D6-201F-421E-9761-706E729074AA}"/>
    <pc:docChg chg="modSld">
      <pc:chgData name="Guggenmos, Justin L." userId="e8717cfb-1748-40c6-91e9-ce131351f22f" providerId="ADAL" clId="{609E78D6-201F-421E-9761-706E729074AA}" dt="2024-04-25T15:21:46.476" v="4" actId="1076"/>
      <pc:docMkLst>
        <pc:docMk/>
      </pc:docMkLst>
      <pc:sldChg chg="modSp mod">
        <pc:chgData name="Guggenmos, Justin L." userId="e8717cfb-1748-40c6-91e9-ce131351f22f" providerId="ADAL" clId="{609E78D6-201F-421E-9761-706E729074AA}" dt="2024-04-25T15:21:46.476" v="4" actId="1076"/>
        <pc:sldMkLst>
          <pc:docMk/>
          <pc:sldMk cId="1312841334" sldId="298"/>
        </pc:sldMkLst>
        <pc:spChg chg="mod">
          <ac:chgData name="Guggenmos, Justin L." userId="e8717cfb-1748-40c6-91e9-ce131351f22f" providerId="ADAL" clId="{609E78D6-201F-421E-9761-706E729074AA}" dt="2024-04-25T15:21:46.476" v="4" actId="1076"/>
          <ac:spMkLst>
            <pc:docMk/>
            <pc:sldMk cId="1312841334" sldId="298"/>
            <ac:spMk id="10" creationId="{671CCC1A-0DB6-42AF-AC88-55BEAFC37C73}"/>
          </ac:spMkLst>
        </pc:spChg>
      </pc:sldChg>
      <pc:sldChg chg="modSp">
        <pc:chgData name="Guggenmos, Justin L." userId="e8717cfb-1748-40c6-91e9-ce131351f22f" providerId="ADAL" clId="{609E78D6-201F-421E-9761-706E729074AA}" dt="2024-04-18T17:45:22.237" v="1" actId="1076"/>
        <pc:sldMkLst>
          <pc:docMk/>
          <pc:sldMk cId="1659174824" sldId="334"/>
        </pc:sldMkLst>
        <pc:picChg chg="mod">
          <ac:chgData name="Guggenmos, Justin L." userId="e8717cfb-1748-40c6-91e9-ce131351f22f" providerId="ADAL" clId="{609E78D6-201F-421E-9761-706E729074AA}" dt="2024-04-18T17:45:22.237" v="1" actId="1076"/>
          <ac:picMkLst>
            <pc:docMk/>
            <pc:sldMk cId="1659174824" sldId="334"/>
            <ac:picMk id="2" creationId="{2D2A71F3-FC32-7B93-9A1A-E5F6EBCD9C10}"/>
          </ac:picMkLst>
        </pc:picChg>
      </pc:sldChg>
    </pc:docChg>
  </pc:docChgLst>
  <pc:docChgLst>
    <pc:chgData name="Pottebaum, Stephen" userId="dd26f3d5-d029-4121-9fe0-7ca73d1d5621" providerId="ADAL" clId="{5DB48DF3-C0C5-46D3-A265-E28CF619F1EF}"/>
    <pc:docChg chg="undo redo custSel modSld">
      <pc:chgData name="Pottebaum, Stephen" userId="dd26f3d5-d029-4121-9fe0-7ca73d1d5621" providerId="ADAL" clId="{5DB48DF3-C0C5-46D3-A265-E28CF619F1EF}" dt="2023-10-04T17:01:38.118" v="1064" actId="20577"/>
      <pc:docMkLst>
        <pc:docMk/>
      </pc:docMkLst>
      <pc:sldChg chg="addSp modSp mod">
        <pc:chgData name="Pottebaum, Stephen" userId="dd26f3d5-d029-4121-9fe0-7ca73d1d5621" providerId="ADAL" clId="{5DB48DF3-C0C5-46D3-A265-E28CF619F1EF}" dt="2023-10-04T17:00:38.131" v="1049"/>
        <pc:sldMkLst>
          <pc:docMk/>
          <pc:sldMk cId="3421979101" sldId="316"/>
        </pc:sldMkLst>
        <pc:spChg chg="add mod">
          <ac:chgData name="Pottebaum, Stephen" userId="dd26f3d5-d029-4121-9fe0-7ca73d1d5621" providerId="ADAL" clId="{5DB48DF3-C0C5-46D3-A265-E28CF619F1EF}" dt="2023-10-04T16:59:05.168" v="920" actId="21"/>
          <ac:spMkLst>
            <pc:docMk/>
            <pc:sldMk cId="3421979101" sldId="316"/>
            <ac:spMk id="2" creationId="{CD095955-006F-E295-A821-01920A98968B}"/>
          </ac:spMkLst>
        </pc:spChg>
        <pc:spChg chg="mod">
          <ac:chgData name="Pottebaum, Stephen" userId="dd26f3d5-d029-4121-9fe0-7ca73d1d5621" providerId="ADAL" clId="{5DB48DF3-C0C5-46D3-A265-E28CF619F1EF}" dt="2023-10-04T17:00:38.131" v="1049"/>
          <ac:spMkLst>
            <pc:docMk/>
            <pc:sldMk cId="3421979101" sldId="316"/>
            <ac:spMk id="33" creationId="{911E811C-49D6-4B2C-B479-7D7BFE1F5A7C}"/>
          </ac:spMkLst>
        </pc:spChg>
        <pc:picChg chg="mod">
          <ac:chgData name="Pottebaum, Stephen" userId="dd26f3d5-d029-4121-9fe0-7ca73d1d5621" providerId="ADAL" clId="{5DB48DF3-C0C5-46D3-A265-E28CF619F1EF}" dt="2023-10-04T16:59:28.425" v="924" actId="1076"/>
          <ac:picMkLst>
            <pc:docMk/>
            <pc:sldMk cId="3421979101" sldId="316"/>
            <ac:picMk id="3074" creationId="{204A993D-1619-1DF8-B354-7A26C97FA3AF}"/>
          </ac:picMkLst>
        </pc:picChg>
      </pc:sldChg>
      <pc:sldChg chg="addSp delSp modSp mod">
        <pc:chgData name="Pottebaum, Stephen" userId="dd26f3d5-d029-4121-9fe0-7ca73d1d5621" providerId="ADAL" clId="{5DB48DF3-C0C5-46D3-A265-E28CF619F1EF}" dt="2023-10-04T15:59:35.097" v="438" actId="20577"/>
        <pc:sldMkLst>
          <pc:docMk/>
          <pc:sldMk cId="1188242885" sldId="321"/>
        </pc:sldMkLst>
        <pc:spChg chg="mod">
          <ac:chgData name="Pottebaum, Stephen" userId="dd26f3d5-d029-4121-9fe0-7ca73d1d5621" providerId="ADAL" clId="{5DB48DF3-C0C5-46D3-A265-E28CF619F1EF}" dt="2023-10-04T15:59:35.097" v="438" actId="20577"/>
          <ac:spMkLst>
            <pc:docMk/>
            <pc:sldMk cId="1188242885" sldId="321"/>
            <ac:spMk id="11" creationId="{94A3007F-AA30-4494-B936-4042510D4599}"/>
          </ac:spMkLst>
        </pc:spChg>
        <pc:picChg chg="mod">
          <ac:chgData name="Pottebaum, Stephen" userId="dd26f3d5-d029-4121-9fe0-7ca73d1d5621" providerId="ADAL" clId="{5DB48DF3-C0C5-46D3-A265-E28CF619F1EF}" dt="2023-10-04T15:57:29.659" v="428" actId="1076"/>
          <ac:picMkLst>
            <pc:docMk/>
            <pc:sldMk cId="1188242885" sldId="321"/>
            <ac:picMk id="3" creationId="{1C7F3B32-67B9-4065-B78F-C74F5B89772F}"/>
          </ac:picMkLst>
        </pc:picChg>
        <pc:picChg chg="add del mod">
          <ac:chgData name="Pottebaum, Stephen" userId="dd26f3d5-d029-4121-9fe0-7ca73d1d5621" providerId="ADAL" clId="{5DB48DF3-C0C5-46D3-A265-E28CF619F1EF}" dt="2023-10-04T15:59:15.061" v="432" actId="478"/>
          <ac:picMkLst>
            <pc:docMk/>
            <pc:sldMk cId="1188242885" sldId="321"/>
            <ac:picMk id="4" creationId="{3A2C3793-5687-934E-5336-7C67C7648330}"/>
          </ac:picMkLst>
        </pc:picChg>
        <pc:picChg chg="add del mod">
          <ac:chgData name="Pottebaum, Stephen" userId="dd26f3d5-d029-4121-9fe0-7ca73d1d5621" providerId="ADAL" clId="{5DB48DF3-C0C5-46D3-A265-E28CF619F1EF}" dt="2023-10-04T15:56:26.070" v="267" actId="478"/>
          <ac:picMkLst>
            <pc:docMk/>
            <pc:sldMk cId="1188242885" sldId="321"/>
            <ac:picMk id="1026" creationId="{A7D29FC5-516E-5E25-7E0B-320DE8E2D90F}"/>
          </ac:picMkLst>
        </pc:picChg>
        <pc:picChg chg="add mod">
          <ac:chgData name="Pottebaum, Stephen" userId="dd26f3d5-d029-4121-9fe0-7ca73d1d5621" providerId="ADAL" clId="{5DB48DF3-C0C5-46D3-A265-E28CF619F1EF}" dt="2023-10-04T15:59:26.822" v="437" actId="1076"/>
          <ac:picMkLst>
            <pc:docMk/>
            <pc:sldMk cId="1188242885" sldId="321"/>
            <ac:picMk id="1028" creationId="{F402D523-0FF2-05B8-173E-BCE4C2A0FE10}"/>
          </ac:picMkLst>
        </pc:picChg>
        <pc:picChg chg="del">
          <ac:chgData name="Pottebaum, Stephen" userId="dd26f3d5-d029-4121-9fe0-7ca73d1d5621" providerId="ADAL" clId="{5DB48DF3-C0C5-46D3-A265-E28CF619F1EF}" dt="2023-10-04T15:56:08.912" v="259" actId="478"/>
          <ac:picMkLst>
            <pc:docMk/>
            <pc:sldMk cId="1188242885" sldId="321"/>
            <ac:picMk id="2050" creationId="{FCE0E1AB-2692-764E-E332-5D94890214C9}"/>
          </ac:picMkLst>
        </pc:picChg>
      </pc:sldChg>
      <pc:sldChg chg="delSp modSp mod">
        <pc:chgData name="Pottebaum, Stephen" userId="dd26f3d5-d029-4121-9fe0-7ca73d1d5621" providerId="ADAL" clId="{5DB48DF3-C0C5-46D3-A265-E28CF619F1EF}" dt="2023-10-04T17:01:38.118" v="1064" actId="20577"/>
        <pc:sldMkLst>
          <pc:docMk/>
          <pc:sldMk cId="355025285" sldId="323"/>
        </pc:sldMkLst>
        <pc:spChg chg="del mod">
          <ac:chgData name="Pottebaum, Stephen" userId="dd26f3d5-d029-4121-9fe0-7ca73d1d5621" providerId="ADAL" clId="{5DB48DF3-C0C5-46D3-A265-E28CF619F1EF}" dt="2023-10-04T16:58:36.883" v="900" actId="21"/>
          <ac:spMkLst>
            <pc:docMk/>
            <pc:sldMk cId="355025285" sldId="323"/>
            <ac:spMk id="3" creationId="{483E8413-2BF5-E2A0-BCB0-3696D4DB99D0}"/>
          </ac:spMkLst>
        </pc:spChg>
        <pc:spChg chg="del mod">
          <ac:chgData name="Pottebaum, Stephen" userId="dd26f3d5-d029-4121-9fe0-7ca73d1d5621" providerId="ADAL" clId="{5DB48DF3-C0C5-46D3-A265-E28CF619F1EF}" dt="2023-10-04T16:57:15.827" v="898" actId="21"/>
          <ac:spMkLst>
            <pc:docMk/>
            <pc:sldMk cId="355025285" sldId="323"/>
            <ac:spMk id="33" creationId="{911E811C-49D6-4B2C-B479-7D7BFE1F5A7C}"/>
          </ac:spMkLst>
        </pc:spChg>
        <pc:spChg chg="mod">
          <ac:chgData name="Pottebaum, Stephen" userId="dd26f3d5-d029-4121-9fe0-7ca73d1d5621" providerId="ADAL" clId="{5DB48DF3-C0C5-46D3-A265-E28CF619F1EF}" dt="2023-10-04T17:01:38.118" v="1064" actId="20577"/>
          <ac:spMkLst>
            <pc:docMk/>
            <pc:sldMk cId="355025285" sldId="323"/>
            <ac:spMk id="442" creationId="{00000000-0000-0000-0000-000000000000}"/>
          </ac:spMkLst>
        </pc:spChg>
        <pc:graphicFrameChg chg="del modGraphic">
          <ac:chgData name="Pottebaum, Stephen" userId="dd26f3d5-d029-4121-9fe0-7ca73d1d5621" providerId="ADAL" clId="{5DB48DF3-C0C5-46D3-A265-E28CF619F1EF}" dt="2023-10-04T16:55:45.304" v="716" actId="21"/>
          <ac:graphicFrameMkLst>
            <pc:docMk/>
            <pc:sldMk cId="355025285" sldId="323"/>
            <ac:graphicFrameMk id="2" creationId="{656B73A2-1FD5-E2E3-5AFB-C50ECFD30E4C}"/>
          </ac:graphicFrameMkLst>
        </pc:graphicFrameChg>
      </pc:sldChg>
      <pc:sldChg chg="addSp delSp modSp mod">
        <pc:chgData name="Pottebaum, Stephen" userId="dd26f3d5-d029-4121-9fe0-7ca73d1d5621" providerId="ADAL" clId="{5DB48DF3-C0C5-46D3-A265-E28CF619F1EF}" dt="2023-10-04T15:51:44.640" v="146" actId="20577"/>
        <pc:sldMkLst>
          <pc:docMk/>
          <pc:sldMk cId="224267152" sldId="325"/>
        </pc:sldMkLst>
        <pc:spChg chg="mod">
          <ac:chgData name="Pottebaum, Stephen" userId="dd26f3d5-d029-4121-9fe0-7ca73d1d5621" providerId="ADAL" clId="{5DB48DF3-C0C5-46D3-A265-E28CF619F1EF}" dt="2023-10-04T15:51:44.640" v="146" actId="20577"/>
          <ac:spMkLst>
            <pc:docMk/>
            <pc:sldMk cId="224267152" sldId="325"/>
            <ac:spMk id="33" creationId="{911E811C-49D6-4B2C-B479-7D7BFE1F5A7C}"/>
          </ac:spMkLst>
        </pc:spChg>
        <pc:picChg chg="del">
          <ac:chgData name="Pottebaum, Stephen" userId="dd26f3d5-d029-4121-9fe0-7ca73d1d5621" providerId="ADAL" clId="{5DB48DF3-C0C5-46D3-A265-E28CF619F1EF}" dt="2023-10-04T15:51:42.168" v="145" actId="478"/>
          <ac:picMkLst>
            <pc:docMk/>
            <pc:sldMk cId="224267152" sldId="325"/>
            <ac:picMk id="2" creationId="{7055CB83-7066-8920-DCE5-DD680E77B155}"/>
          </ac:picMkLst>
        </pc:picChg>
        <pc:picChg chg="del">
          <ac:chgData name="Pottebaum, Stephen" userId="dd26f3d5-d029-4121-9fe0-7ca73d1d5621" providerId="ADAL" clId="{5DB48DF3-C0C5-46D3-A265-E28CF619F1EF}" dt="2023-10-04T15:50:18.737" v="0" actId="478"/>
          <ac:picMkLst>
            <pc:docMk/>
            <pc:sldMk cId="224267152" sldId="325"/>
            <ac:picMk id="4" creationId="{97DE1686-3B4E-663F-D7B1-8A090E7C7B1E}"/>
          </ac:picMkLst>
        </pc:picChg>
        <pc:picChg chg="add mod">
          <ac:chgData name="Pottebaum, Stephen" userId="dd26f3d5-d029-4121-9fe0-7ca73d1d5621" providerId="ADAL" clId="{5DB48DF3-C0C5-46D3-A265-E28CF619F1EF}" dt="2023-10-04T15:50:24.406" v="4" actId="1076"/>
          <ac:picMkLst>
            <pc:docMk/>
            <pc:sldMk cId="224267152" sldId="325"/>
            <ac:picMk id="5" creationId="{8138B36D-CC86-6D7F-E577-04784469508C}"/>
          </ac:picMkLst>
        </pc:picChg>
      </pc:sldChg>
      <pc:sldChg chg="modSp mod">
        <pc:chgData name="Pottebaum, Stephen" userId="dd26f3d5-d029-4121-9fe0-7ca73d1d5621" providerId="ADAL" clId="{5DB48DF3-C0C5-46D3-A265-E28CF619F1EF}" dt="2023-10-04T16:03:05.292" v="636" actId="20577"/>
        <pc:sldMkLst>
          <pc:docMk/>
          <pc:sldMk cId="1767070800" sldId="326"/>
        </pc:sldMkLst>
        <pc:spChg chg="mod">
          <ac:chgData name="Pottebaum, Stephen" userId="dd26f3d5-d029-4121-9fe0-7ca73d1d5621" providerId="ADAL" clId="{5DB48DF3-C0C5-46D3-A265-E28CF619F1EF}" dt="2023-10-04T16:03:05.292" v="636" actId="20577"/>
          <ac:spMkLst>
            <pc:docMk/>
            <pc:sldMk cId="1767070800" sldId="326"/>
            <ac:spMk id="8" creationId="{F2A704EA-C924-4E55-8355-137B49692095}"/>
          </ac:spMkLst>
        </pc:sp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mailmissouri-my.sharepoint.com/personal/pottebaums_umsystem_edu/Documents/Support%20Services/Account%20Management/Courtesy%20Account%20Cleanup/Courtesy%20Accounts%20-%20Exec%20Summary,%20round%203/2024.09.23%20-%20All%20non-paid%20accounts.xlsm"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'Exec Summary'!$AI$9:$AI$13</cx:f>
        <cx:lvl ptCount="5">
          <cx:pt idx="0">Fall 2022</cx:pt>
          <cx:pt idx="1">Spring 2023</cx:pt>
          <cx:pt idx="2">Fall 2023</cx:pt>
          <cx:pt idx="3">Spring 2023</cx:pt>
          <cx:pt idx="4">Fall 2023</cx:pt>
        </cx:lvl>
      </cx:strDim>
      <cx:numDim type="val">
        <cx:f>'Exec Summary'!$AJ$9:$AJ$13</cx:f>
        <cx:lvl ptCount="5" formatCode="General">
          <cx:pt idx="0">667500</cx:pt>
          <cx:pt idx="1">582600</cx:pt>
          <cx:pt idx="2">256950</cx:pt>
          <cx:pt idx="3">225000</cx:pt>
          <cx:pt idx="4">83000</cx:pt>
        </cx:lvl>
      </cx:numDim>
    </cx:data>
    <cx:data id="1">
      <cx:strDim type="cat">
        <cx:f>'Exec Summary'!$AI$9:$AI$13</cx:f>
        <cx:lvl ptCount="5">
          <cx:pt idx="0">Fall 2022</cx:pt>
          <cx:pt idx="1">Spring 2023</cx:pt>
          <cx:pt idx="2">Fall 2023</cx:pt>
          <cx:pt idx="3">Spring 2023</cx:pt>
          <cx:pt idx="4">Fall 2023</cx:pt>
        </cx:lvl>
      </cx:strDim>
      <cx:numDim type="val">
        <cx:f>'Exec Summary'!$AK$9:$AK$13</cx:f>
        <cx:lvl ptCount="5" formatCode="General">
          <cx:pt idx="0">4450</cx:pt>
          <cx:pt idx="1">3884</cx:pt>
          <cx:pt idx="2">1713</cx:pt>
          <cx:pt idx="3">1500</cx:pt>
          <cx:pt idx="4">1552</cx:pt>
        </cx:lvl>
      </cx:numDim>
    </cx:data>
  </cx:chartData>
  <cx:chart>
    <cx:title pos="t" align="ctr" overlay="0">
      <cx:tx>
        <cx:rich>
          <a:bodyPr spcFirstLastPara="1" vertOverflow="ellipsis" horzOverflow="overflow" wrap="square" lIns="0" tIns="0" rIns="0" bIns="0" anchor="ctr" anchorCtr="1"/>
          <a:lstStyle/>
          <a:p>
            <a:pPr algn="ctr" rtl="0">
              <a:defRPr/>
            </a:pPr>
            <a:r>
              <a:rPr lang="en-US" sz="1400" b="0" i="0" u="none" strike="noStrike" baseline="0">
                <a:solidFill>
                  <a:sysClr val="windowText" lastClr="000000">
                    <a:lumMod val="65000"/>
                    <a:lumOff val="35000"/>
                  </a:sysClr>
                </a:solidFill>
                <a:latin typeface="Calibri" panose="020F0502020204030204"/>
              </a:rPr>
              <a:t>Courtesy Accounts Expenses</a:t>
            </a:r>
          </a:p>
          <a:p>
            <a:pPr algn="ctr" rtl="0">
              <a:defRPr/>
            </a:pPr>
            <a:endParaRPr lang="en-US" sz="1400" b="0" i="0" u="none" strike="noStrike" baseline="0">
              <a:solidFill>
                <a:sysClr val="windowText" lastClr="000000">
                  <a:lumMod val="65000"/>
                  <a:lumOff val="35000"/>
                </a:sysClr>
              </a:solidFill>
              <a:latin typeface="Calibri" panose="020F0502020204030204"/>
            </a:endParaRPr>
          </a:p>
        </cx:rich>
      </cx:tx>
    </cx:title>
    <cx:plotArea>
      <cx:plotAreaRegion>
        <cx:series layoutId="funnel" uniqueId="{CCCEF643-5DCF-4591-802D-5E68A0944AB0}" formatIdx="0">
          <cx:tx>
            <cx:txData>
              <cx:f>'Exec Summary'!$AJ$8</cx:f>
              <cx:v>Cost</cx:v>
            </cx:txData>
          </cx:tx>
          <cx:dataLabels>
            <cx:numFmt formatCode="$#,##0" sourceLinked="0"/>
            <cx:visibility seriesName="0" categoryName="0" value="1"/>
            <cx:separator>, </cx:separator>
          </cx:dataLabels>
          <cx:dataId val="0"/>
        </cx:series>
        <cx:series layoutId="funnel" hidden="1" uniqueId="{F3AE32BB-82F6-4669-987E-26C352618FAC}" formatIdx="1">
          <cx:tx>
            <cx:txData>
              <cx:f>'Exec Summary'!$AK$8</cx:f>
              <cx:v>Accounts</cx:v>
            </cx:txData>
          </cx:tx>
          <cx:dataLabels>
            <cx:visibility seriesName="0" categoryName="0" value="1"/>
          </cx:dataLabels>
          <cx:dataId val="1"/>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174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311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E085C158-BD73-9281-8420-6BEAFD349663}"/>
            </a:ext>
          </a:extLst>
        </p:cNvPr>
        <p:cNvGrpSpPr/>
        <p:nvPr/>
      </p:nvGrpSpPr>
      <p:grpSpPr>
        <a:xfrm>
          <a:off x="0" y="0"/>
          <a:ext cx="0" cy="0"/>
          <a:chOff x="0" y="0"/>
          <a:chExt cx="0" cy="0"/>
        </a:xfrm>
      </p:grpSpPr>
      <p:sp>
        <p:nvSpPr>
          <p:cNvPr id="233" name="Google Shape;233;p:notes">
            <a:extLst>
              <a:ext uri="{FF2B5EF4-FFF2-40B4-BE49-F238E27FC236}">
                <a16:creationId xmlns:a16="http://schemas.microsoft.com/office/drawing/2014/main" id="{73F539B4-0844-C30A-5CD7-3BDB2D420B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a:extLst>
              <a:ext uri="{FF2B5EF4-FFF2-40B4-BE49-F238E27FC236}">
                <a16:creationId xmlns:a16="http://schemas.microsoft.com/office/drawing/2014/main" id="{7A5B1A52-5435-8159-70F0-8485DA672F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550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821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3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7754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947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704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0740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804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569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31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982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268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922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400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2A91969A-4176-3747-E498-793B6CE7B93A}"/>
            </a:ext>
          </a:extLst>
        </p:cNvPr>
        <p:cNvGrpSpPr/>
        <p:nvPr/>
      </p:nvGrpSpPr>
      <p:grpSpPr>
        <a:xfrm>
          <a:off x="0" y="0"/>
          <a:ext cx="0" cy="0"/>
          <a:chOff x="0" y="0"/>
          <a:chExt cx="0" cy="0"/>
        </a:xfrm>
      </p:grpSpPr>
      <p:sp>
        <p:nvSpPr>
          <p:cNvPr id="233" name="Google Shape;233;p:notes">
            <a:extLst>
              <a:ext uri="{FF2B5EF4-FFF2-40B4-BE49-F238E27FC236}">
                <a16:creationId xmlns:a16="http://schemas.microsoft.com/office/drawing/2014/main" id="{672E6FA4-C5D9-89E6-8214-16C5AD55B3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a:extLst>
              <a:ext uri="{FF2B5EF4-FFF2-40B4-BE49-F238E27FC236}">
                <a16:creationId xmlns:a16="http://schemas.microsoft.com/office/drawing/2014/main" id="{5B8BAD7B-DFF1-9B13-06D3-CCF85E3C02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47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93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57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366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4711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mkc.edu/is/resources/microsoft_365/onedrive.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umkc.edu/is/resources/box/index.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microsoft.com/office/2014/relationships/chartEx" Target="../charts/chartEx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dx.umsystem.edu/TDClient/58/UMKCIS/Requests/ServiceDet?ID=46&amp;SIDs=1" TargetMode="External"/><Relationship Id="rId7" Type="http://schemas.openxmlformats.org/officeDocument/2006/relationships/hyperlink" Target="https://www.umkc.edu/is/resources/softwa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umkc-hardware@umkc.edu" TargetMode="External"/><Relationship Id="rId5" Type="http://schemas.openxmlformats.org/officeDocument/2006/relationships/hyperlink" Target="mailto:umkc-software@umkc.edu" TargetMode="External"/><Relationship Id="rId10" Type="http://schemas.openxmlformats.org/officeDocument/2006/relationships/image" Target="../media/image7.png"/><Relationship Id="rId4" Type="http://schemas.openxmlformats.org/officeDocument/2006/relationships/hyperlink" Target="https://tdx.umsystem.edu/TDClient/58/UMKCIS/Requests/ServiceDet?ID=59&amp;SIDs=2" TargetMode="External"/><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hyperlink" Target="mailto:umkc-software@umkc.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umkc.edu/is/resources/kuai-build.html" TargetMode="External"/><Relationship Id="rId5" Type="http://schemas.openxmlformats.org/officeDocument/2006/relationships/image" Target="../media/image15.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Calibri" panose="020F0502020204030204" pitchFamily="34" charset="0"/>
                <a:ea typeface="Calibri" panose="020F0502020204030204" pitchFamily="34" charset="0"/>
                <a:cs typeface="Calibri" panose="020F0502020204030204" pitchFamily="34" charset="0"/>
              </a:rPr>
              <a:t>UMKC IS </a:t>
            </a:r>
            <a:br>
              <a:rPr lang="en-US">
                <a:latin typeface="Calibri" panose="020F0502020204030204" pitchFamily="34" charset="0"/>
                <a:ea typeface="Calibri" panose="020F0502020204030204" pitchFamily="34" charset="0"/>
                <a:cs typeface="Calibri" panose="020F0502020204030204" pitchFamily="34" charset="0"/>
              </a:rPr>
            </a:br>
            <a:r>
              <a:rPr lang="en-US">
                <a:latin typeface="Calibri" panose="020F0502020204030204" pitchFamily="34" charset="0"/>
                <a:ea typeface="Calibri" panose="020F0502020204030204" pitchFamily="34" charset="0"/>
                <a:cs typeface="Calibri" panose="020F0502020204030204" pitchFamily="34" charset="0"/>
              </a:rPr>
              <a:t>ADVISORY COUNCIL</a:t>
            </a:r>
            <a:endParaRPr>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2708177-2BFA-4502-86EB-AA8BDC2FA77A}"/>
              </a:ext>
            </a:extLst>
          </p:cNvPr>
          <p:cNvSpPr txBox="1"/>
          <p:nvPr/>
        </p:nvSpPr>
        <p:spPr>
          <a:xfrm>
            <a:off x="4064373" y="4270194"/>
            <a:ext cx="4578722" cy="307777"/>
          </a:xfrm>
          <a:prstGeom prst="rect">
            <a:avLst/>
          </a:prstGeom>
          <a:noFill/>
        </p:spPr>
        <p:txBody>
          <a:bodyPr wrap="square">
            <a:spAutoFit/>
          </a:bodyPr>
          <a:lstStyle/>
          <a:p>
            <a:r>
              <a:rPr lang="en-US">
                <a:solidFill>
                  <a:schemeClr val="bg1"/>
                </a:solidFill>
                <a:latin typeface="Calibri" panose="020F0502020204030204" pitchFamily="34" charset="0"/>
                <a:ea typeface="Calibri" panose="020F0502020204030204" pitchFamily="34" charset="0"/>
                <a:cs typeface="Calibri" panose="020F0502020204030204" pitchFamily="34" charset="0"/>
              </a:rPr>
              <a:t>Thursday, October 17</a:t>
            </a:r>
            <a:r>
              <a:rPr lang="en-US" baseline="30000">
                <a:solidFill>
                  <a:schemeClr val="bg1"/>
                </a:solidFill>
                <a:latin typeface="Calibri" panose="020F0502020204030204" pitchFamily="34" charset="0"/>
                <a:ea typeface="Calibri" panose="020F0502020204030204" pitchFamily="34" charset="0"/>
                <a:cs typeface="Calibri" panose="020F0502020204030204" pitchFamily="34" charset="0"/>
              </a:rPr>
              <a:t>th</a:t>
            </a:r>
            <a:r>
              <a:rPr lang="en-US">
                <a:solidFill>
                  <a:schemeClr val="bg1"/>
                </a:solidFill>
                <a:latin typeface="Calibri" panose="020F0502020204030204" pitchFamily="34" charset="0"/>
                <a:ea typeface="Calibri" panose="020F0502020204030204" pitchFamily="34" charset="0"/>
                <a:cs typeface="Calibri" panose="020F0502020204030204" pitchFamily="34" charset="0"/>
              </a:rPr>
              <a:t>, 2024</a:t>
            </a:r>
          </a:p>
        </p:txBody>
      </p:sp>
      <p:pic>
        <p:nvPicPr>
          <p:cNvPr id="1026" name="Picture 2">
            <a:extLst>
              <a:ext uri="{FF2B5EF4-FFF2-40B4-BE49-F238E27FC236}">
                <a16:creationId xmlns:a16="http://schemas.microsoft.com/office/drawing/2014/main" id="{E2654C1F-8897-4915-9544-BE8ACA272D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9396" y="2842557"/>
            <a:ext cx="2197394" cy="1210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0"/>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rPr>
              <a:t>File Storage Recommendations</a:t>
            </a:r>
          </a:p>
        </p:txBody>
      </p:sp>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Text Placeholder 2">
            <a:extLst>
              <a:ext uri="{FF2B5EF4-FFF2-40B4-BE49-F238E27FC236}">
                <a16:creationId xmlns:a16="http://schemas.microsoft.com/office/drawing/2014/main" id="{49E9F6B5-E577-4A6F-B8CD-925351D10732}"/>
              </a:ext>
            </a:extLst>
          </p:cNvPr>
          <p:cNvSpPr>
            <a:spLocks noGrp="1"/>
          </p:cNvSpPr>
          <p:nvPr>
            <p:ph type="body" idx="1"/>
          </p:nvPr>
        </p:nvSpPr>
        <p:spPr>
          <a:xfrm>
            <a:off x="4692770" y="1392237"/>
            <a:ext cx="4412630" cy="2776431"/>
          </a:xfrm>
        </p:spPr>
        <p:txBody>
          <a:bodyPr/>
          <a:lstStyle/>
          <a:p>
            <a:pPr marL="76200" indent="0">
              <a:spcBef>
                <a:spcPts val="0"/>
              </a:spcBef>
              <a:buFont typeface="Arial"/>
              <a:buNone/>
              <a:tabLst>
                <a:tab pos="457200" algn="l"/>
              </a:tabLst>
            </a:pPr>
            <a:r>
              <a:rPr lang="en-US" sz="1200">
                <a:solidFill>
                  <a:schemeClr val="accent5"/>
                </a:solidFill>
                <a:latin typeface="Calibri" panose="020F0502020204030204" pitchFamily="34" charset="0"/>
                <a:cs typeface="Calibri" panose="020F0502020204030204" pitchFamily="34" charset="0"/>
                <a:sym typeface="Arial"/>
              </a:rPr>
              <a:t>Microsoft OneDrive</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Included as part of Microsoft 365 </a:t>
            </a:r>
          </a:p>
          <a:p>
            <a:pPr marL="457200" lvl="1" indent="-182880" fontAlgn="ctr">
              <a:spcBef>
                <a:spcPts val="0"/>
              </a:spcBef>
              <a:buSzPct val="100000"/>
              <a:buFont typeface="Wingdings" panose="05000000000000000000" pitchFamily="2" charset="2"/>
              <a:buChar char="§"/>
              <a:tabLst>
                <a:tab pos="457200" algn="l"/>
              </a:tabLst>
              <a:defRPr/>
            </a:pPr>
            <a:r>
              <a:rPr lang="en-US" sz="1100">
                <a:solidFill>
                  <a:srgbClr val="92D050"/>
                </a:solidFill>
                <a:latin typeface="Calibri" panose="020F0502020204030204" pitchFamily="34" charset="0"/>
                <a:cs typeface="Calibri" panose="020F0502020204030204" pitchFamily="34" charset="0"/>
                <a:sym typeface="Arial"/>
              </a:rPr>
              <a:t>Integration with Windows and Office – real time file collaboration</a:t>
            </a:r>
          </a:p>
          <a:p>
            <a:pPr marL="457200" lvl="1" indent="-182880" fontAlgn="ctr">
              <a:spcBef>
                <a:spcPts val="0"/>
              </a:spcBef>
              <a:buSzPct val="100000"/>
              <a:buFont typeface="Wingdings" panose="05000000000000000000" pitchFamily="2" charset="2"/>
              <a:buChar char="§"/>
              <a:tabLst>
                <a:tab pos="457200" algn="l"/>
              </a:tabLst>
              <a:defRPr/>
            </a:pPr>
            <a:r>
              <a:rPr lang="en-US" sz="1100">
                <a:solidFill>
                  <a:srgbClr val="92D050"/>
                </a:solidFill>
                <a:latin typeface="Calibri" panose="020F0502020204030204" pitchFamily="34" charset="0"/>
                <a:cs typeface="Calibri" panose="020F0502020204030204" pitchFamily="34" charset="0"/>
                <a:sym typeface="Arial"/>
              </a:rPr>
              <a:t>Ability to backup Desktop, Documents, Pictures folders</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Easy access off campus</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Great for internal sharing and collaboration</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1TB quota per user</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hlinkClick r:id="rId3"/>
              </a:rPr>
              <a:t>https://umkc.edu/is/resources/microsoft_365/onedrive.html</a:t>
            </a:r>
            <a:endParaRPr lang="en-US" sz="1100">
              <a:latin typeface="Calibri" panose="020F0502020204030204" pitchFamily="34" charset="0"/>
              <a:cs typeface="Calibri" panose="020F0502020204030204" pitchFamily="34" charset="0"/>
              <a:sym typeface="Arial"/>
            </a:endParaRPr>
          </a:p>
          <a:p>
            <a:pPr marL="457200" lvl="1" indent="-182880" fontAlgn="ctr">
              <a:spcBef>
                <a:spcPts val="0"/>
              </a:spcBef>
              <a:buSzPct val="100000"/>
              <a:buFont typeface="Wingdings" panose="05000000000000000000" pitchFamily="2" charset="2"/>
              <a:buChar char="§"/>
              <a:tabLst>
                <a:tab pos="457200" algn="l"/>
              </a:tabLst>
              <a:defRPr/>
            </a:pPr>
            <a:endParaRPr lang="en-US" sz="1100">
              <a:latin typeface="Calibri" panose="020F0502020204030204" pitchFamily="34" charset="0"/>
              <a:cs typeface="Calibri" panose="020F0502020204030204" pitchFamily="34" charset="0"/>
              <a:sym typeface="Arial"/>
            </a:endParaRPr>
          </a:p>
          <a:p>
            <a:pPr marL="76200" indent="0">
              <a:spcBef>
                <a:spcPts val="0"/>
              </a:spcBef>
              <a:buFont typeface="Arial"/>
              <a:buNone/>
              <a:tabLst>
                <a:tab pos="457200" algn="l"/>
              </a:tabLst>
            </a:pPr>
            <a:r>
              <a:rPr lang="en-US" sz="1200">
                <a:solidFill>
                  <a:schemeClr val="accent5"/>
                </a:solidFill>
                <a:latin typeface="Calibri" panose="020F0502020204030204" pitchFamily="34" charset="0"/>
                <a:cs typeface="Calibri" panose="020F0502020204030204" pitchFamily="34" charset="0"/>
                <a:sym typeface="Arial"/>
              </a:rPr>
              <a:t>Microsoft Teams</a:t>
            </a:r>
          </a:p>
          <a:p>
            <a:pPr marL="457200" lvl="1" indent="-182880" fontAlgn="ctr">
              <a:spcBef>
                <a:spcPts val="0"/>
              </a:spcBef>
              <a:buSzPct val="100000"/>
              <a:buFont typeface="Wingdings" panose="05000000000000000000" pitchFamily="2" charset="2"/>
              <a:buChar char="§"/>
              <a:tabLst>
                <a:tab pos="457200" algn="l"/>
              </a:tabLst>
              <a:defRPr/>
            </a:pPr>
            <a:r>
              <a:rPr lang="en-US" sz="1100">
                <a:solidFill>
                  <a:srgbClr val="92D050"/>
                </a:solidFill>
                <a:latin typeface="Calibri" panose="020F0502020204030204" pitchFamily="34" charset="0"/>
                <a:cs typeface="Calibri" panose="020F0502020204030204" pitchFamily="34" charset="0"/>
                <a:sym typeface="Arial"/>
              </a:rPr>
              <a:t>Best for shared storage, such as departmental files</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5TB quota per Team</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Includes Chat for members of the Team</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Private channels to limit access to files as needed</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https://www.umsystem.edu/ums/is/teams</a:t>
            </a:r>
          </a:p>
        </p:txBody>
      </p:sp>
      <p:grpSp>
        <p:nvGrpSpPr>
          <p:cNvPr id="15" name="Google Shape;957;p37">
            <a:extLst>
              <a:ext uri="{FF2B5EF4-FFF2-40B4-BE49-F238E27FC236}">
                <a16:creationId xmlns:a16="http://schemas.microsoft.com/office/drawing/2014/main" id="{4DB745C6-4F2D-40B5-B623-ECA50BF9A274}"/>
              </a:ext>
            </a:extLst>
          </p:cNvPr>
          <p:cNvGrpSpPr/>
          <p:nvPr/>
        </p:nvGrpSpPr>
        <p:grpSpPr>
          <a:xfrm>
            <a:off x="320040" y="594092"/>
            <a:ext cx="415129" cy="377311"/>
            <a:chOff x="4556450" y="4963575"/>
            <a:chExt cx="548025" cy="498100"/>
          </a:xfrm>
        </p:grpSpPr>
        <p:sp>
          <p:nvSpPr>
            <p:cNvPr id="16" name="Google Shape;958;p37">
              <a:extLst>
                <a:ext uri="{FF2B5EF4-FFF2-40B4-BE49-F238E27FC236}">
                  <a16:creationId xmlns:a16="http://schemas.microsoft.com/office/drawing/2014/main" id="{54657D2B-652B-4033-935E-1E79BBC2FADF}"/>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9;p37">
              <a:extLst>
                <a:ext uri="{FF2B5EF4-FFF2-40B4-BE49-F238E27FC236}">
                  <a16:creationId xmlns:a16="http://schemas.microsoft.com/office/drawing/2014/main" id="{6795AB96-08B8-4C4E-A252-7F829FA65F3E}"/>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60;p37">
              <a:extLst>
                <a:ext uri="{FF2B5EF4-FFF2-40B4-BE49-F238E27FC236}">
                  <a16:creationId xmlns:a16="http://schemas.microsoft.com/office/drawing/2014/main" id="{AA102A9E-D683-4356-9F89-472DBFBCB6AC}"/>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61;p37">
              <a:extLst>
                <a:ext uri="{FF2B5EF4-FFF2-40B4-BE49-F238E27FC236}">
                  <a16:creationId xmlns:a16="http://schemas.microsoft.com/office/drawing/2014/main" id="{F396311B-E147-400D-A62E-EDE8FA6CB669}"/>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62;p37">
              <a:extLst>
                <a:ext uri="{FF2B5EF4-FFF2-40B4-BE49-F238E27FC236}">
                  <a16:creationId xmlns:a16="http://schemas.microsoft.com/office/drawing/2014/main" id="{A181A37E-3895-44A8-B99C-465ED863078A}"/>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12175" cap="rnd"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D69D8B26-CF7E-2647-FCEF-BBFA0ADD8DEC}"/>
              </a:ext>
            </a:extLst>
          </p:cNvPr>
          <p:cNvSpPr txBox="1"/>
          <p:nvPr/>
        </p:nvSpPr>
        <p:spPr>
          <a:xfrm>
            <a:off x="198119" y="1412111"/>
            <a:ext cx="4569556" cy="2416046"/>
          </a:xfrm>
          <a:prstGeom prst="rect">
            <a:avLst/>
          </a:prstGeom>
          <a:noFill/>
        </p:spPr>
        <p:txBody>
          <a:bodyPr wrap="square" rtlCol="0">
            <a:spAutoFit/>
          </a:bodyPr>
          <a:lstStyle/>
          <a:p>
            <a:pPr>
              <a:buClr>
                <a:schemeClr val="accent4"/>
              </a:buClr>
              <a:tabLst>
                <a:tab pos="457200" algn="l"/>
              </a:tabLst>
            </a:pPr>
            <a:r>
              <a:rPr lang="en-US" sz="1200">
                <a:solidFill>
                  <a:schemeClr val="accent5"/>
                </a:solidFill>
                <a:latin typeface="Calibri" panose="020F0502020204030204" pitchFamily="34" charset="0"/>
                <a:ea typeface="Roboto Condensed Light"/>
                <a:cs typeface="Calibri" panose="020F0502020204030204" pitchFamily="34" charset="0"/>
                <a:sym typeface="Roboto Condensed Light"/>
              </a:rPr>
              <a:t>Local storage – N and Q Drives</a:t>
            </a:r>
          </a:p>
          <a:p>
            <a:pPr marL="457200" lvl="1" indent="-182880" defTabSz="914400" eaLnBrk="1" fontAlgn="ctr" latinLnBrk="0" hangingPunct="1">
              <a:buClr>
                <a:schemeClr val="accent4"/>
              </a:buClr>
              <a:buSzPct val="100000"/>
              <a:buFont typeface="Wingdings" panose="05000000000000000000" pitchFamily="2" charset="2"/>
              <a:buChar char="§"/>
              <a:tabLst>
                <a:tab pos="457200" algn="l"/>
              </a:tabLst>
              <a:defRPr/>
            </a:pPr>
            <a:r>
              <a:rPr lang="en-US" sz="1100">
                <a:solidFill>
                  <a:srgbClr val="C00000"/>
                </a:solidFill>
                <a:latin typeface="Calibri" panose="020F0502020204030204" pitchFamily="34" charset="0"/>
                <a:ea typeface="Roboto Condensed Light"/>
                <a:cs typeface="Calibri" panose="020F0502020204030204" pitchFamily="34" charset="0"/>
                <a:sym typeface="Roboto Condensed Light"/>
              </a:rPr>
              <a:t>Hard to use off campus and on mobile</a:t>
            </a:r>
          </a:p>
          <a:p>
            <a:pPr marL="457200" lvl="1" indent="-182880" defTabSz="914400" eaLnBrk="1" fontAlgn="ctr" latinLnBrk="0" hangingPunct="1">
              <a:buClr>
                <a:schemeClr val="accent4"/>
              </a:buClr>
              <a:buSzPct val="100000"/>
              <a:buFont typeface="Wingdings" panose="05000000000000000000" pitchFamily="2" charset="2"/>
              <a:buChar char="§"/>
              <a:tabLst>
                <a:tab pos="457200" algn="l"/>
              </a:tabLst>
              <a:defRPr/>
            </a:pPr>
            <a:r>
              <a:rPr lang="en-US" sz="1100">
                <a:solidFill>
                  <a:schemeClr val="dk1"/>
                </a:solidFill>
                <a:latin typeface="Calibri" panose="020F0502020204030204" pitchFamily="34" charset="0"/>
                <a:ea typeface="Roboto Condensed Light"/>
                <a:cs typeface="Calibri" panose="020F0502020204030204" pitchFamily="34" charset="0"/>
                <a:sym typeface="Roboto Condensed Light"/>
              </a:rPr>
              <a:t>Requires VPN from off campus</a:t>
            </a:r>
          </a:p>
          <a:p>
            <a:pPr marL="457200" lvl="1" indent="-182880" fontAlgn="ctr">
              <a:buClr>
                <a:schemeClr val="accent4"/>
              </a:buClr>
              <a:buSzPct val="100000"/>
              <a:buFont typeface="Wingdings" panose="05000000000000000000" pitchFamily="2" charset="2"/>
              <a:buChar char="§"/>
              <a:tabLst>
                <a:tab pos="457200" algn="l"/>
              </a:tabLst>
              <a:defRPr/>
            </a:pPr>
            <a:r>
              <a:rPr lang="en-US" sz="1100">
                <a:solidFill>
                  <a:schemeClr val="dk1"/>
                </a:solidFill>
                <a:latin typeface="Calibri" panose="020F0502020204030204" pitchFamily="34" charset="0"/>
                <a:ea typeface="Roboto Condensed Light"/>
                <a:cs typeface="Calibri" panose="020F0502020204030204" pitchFamily="34" charset="0"/>
                <a:sym typeface="Roboto Condensed Light"/>
              </a:rPr>
              <a:t>Limited space, Q drive quota is 500MB</a:t>
            </a:r>
          </a:p>
          <a:p>
            <a:pPr marL="457200" lvl="1" indent="-182880" fontAlgn="ctr">
              <a:buClr>
                <a:schemeClr val="accent4"/>
              </a:buClr>
              <a:buSzPct val="100000"/>
              <a:buFont typeface="Wingdings" panose="05000000000000000000" pitchFamily="2" charset="2"/>
              <a:buChar char="§"/>
              <a:tabLst>
                <a:tab pos="457200" algn="l"/>
              </a:tabLst>
              <a:defRPr/>
            </a:pPr>
            <a:r>
              <a:rPr lang="en-US" sz="1100">
                <a:solidFill>
                  <a:schemeClr val="dk1"/>
                </a:solidFill>
                <a:latin typeface="Calibri" panose="020F0502020204030204" pitchFamily="34" charset="0"/>
                <a:ea typeface="Roboto Condensed Light"/>
                <a:cs typeface="Calibri" panose="020F0502020204030204" pitchFamily="34" charset="0"/>
                <a:sym typeface="Roboto Condensed Light"/>
              </a:rPr>
              <a:t>N drive quota varies by unit</a:t>
            </a:r>
          </a:p>
          <a:p>
            <a:pPr marL="457200" lvl="1" indent="-182880" fontAlgn="ctr">
              <a:buClr>
                <a:schemeClr val="accent4"/>
              </a:buClr>
              <a:buSzPct val="100000"/>
              <a:buFont typeface="Wingdings" panose="05000000000000000000" pitchFamily="2" charset="2"/>
              <a:buChar char="§"/>
              <a:tabLst>
                <a:tab pos="457200" algn="l"/>
              </a:tabLst>
              <a:defRPr/>
            </a:pPr>
            <a:r>
              <a:rPr lang="en-US" sz="1100">
                <a:solidFill>
                  <a:schemeClr val="dk1"/>
                </a:solidFill>
                <a:latin typeface="Calibri" panose="020F0502020204030204" pitchFamily="34" charset="0"/>
                <a:ea typeface="Roboto Condensed Light"/>
                <a:cs typeface="Calibri" panose="020F0502020204030204" pitchFamily="34" charset="0"/>
                <a:sym typeface="Roboto Condensed Light"/>
              </a:rPr>
              <a:t>https://umkc.edu/is/resources/storage-hosting.html</a:t>
            </a:r>
          </a:p>
          <a:p>
            <a:endParaRPr lang="en-US"/>
          </a:p>
          <a:p>
            <a:pPr marL="76200" indent="0">
              <a:spcBef>
                <a:spcPts val="0"/>
              </a:spcBef>
              <a:buFont typeface="Arial"/>
              <a:buNone/>
              <a:tabLst>
                <a:tab pos="457200" algn="l"/>
              </a:tabLst>
            </a:pPr>
            <a:r>
              <a:rPr lang="en-US" sz="1200">
                <a:solidFill>
                  <a:schemeClr val="accent5"/>
                </a:solidFill>
                <a:latin typeface="Calibri" panose="020F0502020204030204" pitchFamily="34" charset="0"/>
                <a:cs typeface="Calibri" panose="020F0502020204030204" pitchFamily="34" charset="0"/>
                <a:sym typeface="Arial"/>
              </a:rPr>
              <a:t>Box</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Easy access off campus and via Web</a:t>
            </a:r>
          </a:p>
          <a:p>
            <a:pPr marL="457200" lvl="1" indent="-182880" fontAlgn="ctr">
              <a:spcBef>
                <a:spcPts val="0"/>
              </a:spcBef>
              <a:buSzPct val="100000"/>
              <a:buFont typeface="Wingdings" panose="05000000000000000000" pitchFamily="2" charset="2"/>
              <a:buChar char="§"/>
              <a:tabLst>
                <a:tab pos="457200" algn="l"/>
              </a:tabLst>
              <a:defRPr/>
            </a:pPr>
            <a:r>
              <a:rPr lang="en-US" sz="1100">
                <a:solidFill>
                  <a:srgbClr val="92D050"/>
                </a:solidFill>
                <a:latin typeface="Calibri" panose="020F0502020204030204" pitchFamily="34" charset="0"/>
                <a:cs typeface="Calibri" panose="020F0502020204030204" pitchFamily="34" charset="0"/>
                <a:sym typeface="Arial"/>
              </a:rPr>
              <a:t>Best for sharing with external users</a:t>
            </a:r>
          </a:p>
          <a:p>
            <a:pPr marL="457200" lvl="1" indent="-182880" fontAlgn="ctr">
              <a:spcBef>
                <a:spcPts val="0"/>
              </a:spcBef>
              <a:buSzPct val="100000"/>
              <a:buFont typeface="Wingdings" panose="05000000000000000000" pitchFamily="2" charset="2"/>
              <a:buChar char="§"/>
              <a:tabLst>
                <a:tab pos="457200" algn="l"/>
              </a:tabLst>
              <a:defRPr/>
            </a:pPr>
            <a:r>
              <a:rPr lang="en-US" sz="1100">
                <a:solidFill>
                  <a:srgbClr val="C00000"/>
                </a:solidFill>
                <a:latin typeface="Calibri" panose="020F0502020204030204" pitchFamily="34" charset="0"/>
                <a:cs typeface="Calibri" panose="020F0502020204030204" pitchFamily="34" charset="0"/>
                <a:sym typeface="Arial"/>
              </a:rPr>
              <a:t>Only used at UMKC Faculty/staff, </a:t>
            </a:r>
            <a:r>
              <a:rPr lang="en-US" sz="1100">
                <a:solidFill>
                  <a:srgbClr val="C00000"/>
                </a:solidFill>
                <a:latin typeface="Calibri" panose="020F0502020204030204" pitchFamily="34" charset="0"/>
                <a:cs typeface="Calibri" panose="020F0502020204030204" pitchFamily="34" charset="0"/>
              </a:rPr>
              <a:t>limited</a:t>
            </a:r>
            <a:r>
              <a:rPr lang="en-US" sz="1100">
                <a:solidFill>
                  <a:srgbClr val="C00000"/>
                </a:solidFill>
                <a:latin typeface="Calibri" panose="020F0502020204030204" pitchFamily="34" charset="0"/>
                <a:cs typeface="Calibri" panose="020F0502020204030204" pitchFamily="34" charset="0"/>
                <a:sym typeface="Arial"/>
              </a:rPr>
              <a:t> cross-campus collaboration</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hlinkClick r:id="rId4">
                  <a:extLst>
                    <a:ext uri="{A12FA001-AC4F-418D-AE19-62706E023703}">
                      <ahyp:hlinkClr xmlns:ahyp="http://schemas.microsoft.com/office/drawing/2018/hyperlinkcolor" val="tx"/>
                    </a:ext>
                  </a:extLst>
                </a:hlinkClick>
              </a:rPr>
              <a:t>https://umkc.edu/is/resources/box/index.html</a:t>
            </a:r>
            <a:endParaRPr lang="en-US" sz="1100">
              <a:latin typeface="Calibri" panose="020F0502020204030204" pitchFamily="34" charset="0"/>
              <a:cs typeface="Calibri" panose="020F0502020204030204" pitchFamily="34" charset="0"/>
              <a:sym typeface="Arial"/>
            </a:endParaRPr>
          </a:p>
          <a:p>
            <a:endParaRPr lang="en-US"/>
          </a:p>
        </p:txBody>
      </p:sp>
      <p:sp>
        <p:nvSpPr>
          <p:cNvPr id="6" name="TextBox 5">
            <a:extLst>
              <a:ext uri="{FF2B5EF4-FFF2-40B4-BE49-F238E27FC236}">
                <a16:creationId xmlns:a16="http://schemas.microsoft.com/office/drawing/2014/main" id="{632AEFAB-CF8E-B20E-55BC-E3BBDD67407B}"/>
              </a:ext>
            </a:extLst>
          </p:cNvPr>
          <p:cNvSpPr txBox="1"/>
          <p:nvPr/>
        </p:nvSpPr>
        <p:spPr>
          <a:xfrm>
            <a:off x="977194" y="3659438"/>
            <a:ext cx="3399095" cy="1292662"/>
          </a:xfrm>
          <a:prstGeom prst="rect">
            <a:avLst/>
          </a:prstGeom>
          <a:solidFill>
            <a:schemeClr val="accent4"/>
          </a:solidFill>
          <a:ln>
            <a:noFill/>
          </a:ln>
          <a:effectLst>
            <a:glow rad="635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rtlCol="0">
            <a:spAutoFit/>
          </a:bodyPr>
          <a:lstStyle/>
          <a:p>
            <a:pPr marL="76200" indent="0">
              <a:spcBef>
                <a:spcPts val="0"/>
              </a:spcBef>
              <a:buFont typeface="Arial"/>
              <a:buNone/>
              <a:tabLst>
                <a:tab pos="457200" algn="l"/>
              </a:tabLst>
            </a:pPr>
            <a:r>
              <a:rPr lang="en-US" sz="1200">
                <a:solidFill>
                  <a:schemeClr val="accent5"/>
                </a:solidFill>
                <a:latin typeface="Calibri" panose="020F0502020204030204" pitchFamily="34" charset="0"/>
                <a:cs typeface="Calibri" panose="020F0502020204030204" pitchFamily="34" charset="0"/>
                <a:sym typeface="Arial"/>
              </a:rPr>
              <a:t>Recommendation</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sym typeface="Arial"/>
              </a:rPr>
              <a:t>Personal work files: OneDrive or Box</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rPr>
              <a:t>Shared departmental files: Teams</a:t>
            </a:r>
          </a:p>
          <a:p>
            <a:pPr marL="457200" lvl="1" indent="-182880" fontAlgn="ctr">
              <a:spcBef>
                <a:spcPts val="0"/>
              </a:spcBef>
              <a:buSzPct val="100000"/>
              <a:buFont typeface="Wingdings" panose="05000000000000000000" pitchFamily="2" charset="2"/>
              <a:buChar char="§"/>
              <a:tabLst>
                <a:tab pos="457200" algn="l"/>
              </a:tabLst>
              <a:defRPr/>
            </a:pPr>
            <a:r>
              <a:rPr lang="en-US" sz="1100">
                <a:latin typeface="Calibri" panose="020F0502020204030204" pitchFamily="34" charset="0"/>
                <a:cs typeface="Calibri" panose="020F0502020204030204" pitchFamily="34" charset="0"/>
              </a:rPr>
              <a:t>E</a:t>
            </a:r>
            <a:r>
              <a:rPr lang="en-US" sz="1100">
                <a:latin typeface="Calibri" panose="020F0502020204030204" pitchFamily="34" charset="0"/>
                <a:cs typeface="Calibri" panose="020F0502020204030204" pitchFamily="34" charset="0"/>
                <a:sym typeface="Arial"/>
              </a:rPr>
              <a:t>xternal sharing: Box</a:t>
            </a:r>
          </a:p>
          <a:p>
            <a:pPr marL="457200" lvl="1" indent="-182880" fontAlgn="ctr">
              <a:spcBef>
                <a:spcPts val="0"/>
              </a:spcBef>
              <a:buSzPct val="100000"/>
              <a:buFont typeface="Wingdings" panose="05000000000000000000" pitchFamily="2" charset="2"/>
              <a:buChar char="§"/>
              <a:tabLst>
                <a:tab pos="457200" algn="l"/>
              </a:tabLst>
              <a:defRPr/>
            </a:pPr>
            <a:r>
              <a:rPr lang="en-US" sz="1100" b="1">
                <a:latin typeface="Calibri" panose="020F0502020204030204" pitchFamily="34" charset="0"/>
                <a:cs typeface="Calibri" panose="020F0502020204030204" pitchFamily="34" charset="0"/>
                <a:sym typeface="Arial"/>
              </a:rPr>
              <a:t>Most important, use one of the above options, not your local hard drive!</a:t>
            </a:r>
          </a:p>
          <a:p>
            <a:pPr marL="457200" lvl="1" indent="-182880" fontAlgn="ctr">
              <a:spcBef>
                <a:spcPts val="0"/>
              </a:spcBef>
              <a:buSzPct val="100000"/>
              <a:buFont typeface="Wingdings" panose="05000000000000000000" pitchFamily="2" charset="2"/>
              <a:buChar char="§"/>
              <a:tabLst>
                <a:tab pos="457200" algn="l"/>
              </a:tabLst>
              <a:defRPr/>
            </a:pPr>
            <a:r>
              <a:rPr lang="en-US" sz="1100" b="1">
                <a:latin typeface="Calibri" panose="020F0502020204030204" pitchFamily="34" charset="0"/>
                <a:cs typeface="Calibri" panose="020F0502020204030204" pitchFamily="34" charset="0"/>
              </a:rPr>
              <a:t>Contact the Tech Support Center for help!</a:t>
            </a:r>
            <a:endParaRPr lang="en-US" sz="1100" b="1">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529727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Workstation Replacement Program</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4" name="Graphic 3" descr="Laptop with solid fill">
            <a:extLst>
              <a:ext uri="{FF2B5EF4-FFF2-40B4-BE49-F238E27FC236}">
                <a16:creationId xmlns:a16="http://schemas.microsoft.com/office/drawing/2014/main" id="{0D184662-7DB2-4223-8C70-CEBC17BAE4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537656"/>
            <a:ext cx="457200" cy="457200"/>
          </a:xfrm>
          <a:prstGeom prst="rect">
            <a:avLst/>
          </a:prstGeom>
        </p:spPr>
      </p:pic>
      <p:pic>
        <p:nvPicPr>
          <p:cNvPr id="6" name="Picture 5" descr="A group of laptops on a table&#10;&#10;Description automatically generated with medium confidence">
            <a:extLst>
              <a:ext uri="{FF2B5EF4-FFF2-40B4-BE49-F238E27FC236}">
                <a16:creationId xmlns:a16="http://schemas.microsoft.com/office/drawing/2014/main" id="{B3C7E095-AEEF-4130-BDB8-171287D6693A}"/>
              </a:ext>
            </a:extLst>
          </p:cNvPr>
          <p:cNvPicPr>
            <a:picLocks noChangeAspect="1"/>
          </p:cNvPicPr>
          <p:nvPr/>
        </p:nvPicPr>
        <p:blipFill>
          <a:blip r:embed="rId5"/>
          <a:stretch>
            <a:fillRect/>
          </a:stretch>
        </p:blipFill>
        <p:spPr>
          <a:xfrm>
            <a:off x="4844229" y="3549625"/>
            <a:ext cx="2055051" cy="1402475"/>
          </a:xfrm>
          <a:prstGeom prst="rect">
            <a:avLst/>
          </a:prstGeom>
          <a:ln>
            <a:noFill/>
          </a:ln>
          <a:effectLst>
            <a:outerShdw blurRad="292100" dist="139700" dir="2700000" algn="tl" rotWithShape="0">
              <a:srgbClr val="333333">
                <a:alpha val="65000"/>
              </a:srgbClr>
            </a:outerShdw>
          </a:effectLst>
        </p:spPr>
      </p:pic>
      <p:sp>
        <p:nvSpPr>
          <p:cNvPr id="8" name="Google Shape;237;p16">
            <a:extLst>
              <a:ext uri="{FF2B5EF4-FFF2-40B4-BE49-F238E27FC236}">
                <a16:creationId xmlns:a16="http://schemas.microsoft.com/office/drawing/2014/main" id="{F2A704EA-C924-4E55-8355-137B49692095}"/>
              </a:ext>
            </a:extLst>
          </p:cNvPr>
          <p:cNvSpPr txBox="1">
            <a:spLocks/>
          </p:cNvSpPr>
          <p:nvPr/>
        </p:nvSpPr>
        <p:spPr>
          <a:xfrm>
            <a:off x="201072" y="1391653"/>
            <a:ext cx="4654561" cy="3560447"/>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400">
                <a:solidFill>
                  <a:schemeClr val="accent5"/>
                </a:solidFill>
                <a:latin typeface="Calibri" panose="020F0502020204030204" pitchFamily="34" charset="0"/>
                <a:cs typeface="Calibri" panose="020F0502020204030204" pitchFamily="34" charset="0"/>
              </a:rPr>
              <a:t>Workstation Replacement Program</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$1,500 stipend to be provided by Campus Leadership</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Will cover 1 primary computer replacement for Faculty/Staff every 4/5 years.  </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Funding is not available for Research WRP currently</a:t>
            </a:r>
          </a:p>
          <a:p>
            <a:pPr marL="76200" indent="0">
              <a:spcBef>
                <a:spcPts val="0"/>
              </a:spcBef>
              <a:buNone/>
            </a:pPr>
            <a:endParaRPr lang="en-US" sz="1600">
              <a:latin typeface="Calibri" panose="020F0502020204030204" pitchFamily="34" charset="0"/>
              <a:ea typeface="Calibri" panose="020F0502020204030204" pitchFamily="34" charset="0"/>
              <a:cs typeface="Calibri" panose="020F0502020204030204" pitchFamily="34" charset="0"/>
            </a:endParaRPr>
          </a:p>
          <a:p>
            <a:pPr marL="0" indent="0" fontAlgn="ctr">
              <a:spcBef>
                <a:spcPts val="0"/>
              </a:spcBef>
              <a:buNone/>
              <a:tabLst>
                <a:tab pos="457200" algn="l"/>
              </a:tabLst>
            </a:pPr>
            <a:r>
              <a:rPr lang="en-US" sz="1400">
                <a:solidFill>
                  <a:schemeClr val="accent5"/>
                </a:solidFill>
                <a:latin typeface="Calibri" panose="020F0502020204030204" pitchFamily="34" charset="0"/>
                <a:cs typeface="Calibri" panose="020F0502020204030204" pitchFamily="34" charset="0"/>
              </a:rPr>
              <a:t>Timeline</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Program to start and run through November</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Emails will be sent to Advisory Council, Liaisons, and WRP contacts with more details in early November</a:t>
            </a:r>
          </a:p>
          <a:p>
            <a:pPr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Full details will be available at wrp.umkc.edu</a:t>
            </a:r>
          </a:p>
          <a:p>
            <a:pPr lvl="1" indent="-182880" fontAlgn="ctr">
              <a:spcBef>
                <a:spcPts val="0"/>
              </a:spcBef>
              <a:buSzPct val="100000"/>
              <a:buFont typeface="Wingdings" panose="05000000000000000000" pitchFamily="2" charset="2"/>
              <a:buChar char="§"/>
              <a:tabLst>
                <a:tab pos="457200" algn="l"/>
              </a:tabLst>
            </a:pPr>
            <a:r>
              <a:rPr lang="en-US" sz="1400">
                <a:latin typeface="Calibri" panose="020F0502020204030204" pitchFamily="34" charset="0"/>
                <a:ea typeface="Calibri" panose="020F0502020204030204" pitchFamily="34" charset="0"/>
                <a:cs typeface="Calibri" panose="020F0502020204030204" pitchFamily="34" charset="0"/>
              </a:rPr>
              <a:t>Available now to review early</a:t>
            </a:r>
          </a:p>
          <a:p>
            <a:pPr indent="-182880" fontAlgn="ctr">
              <a:spcBef>
                <a:spcPts val="0"/>
              </a:spcBef>
              <a:buSzPct val="100000"/>
              <a:buFont typeface="Wingdings" panose="05000000000000000000" pitchFamily="2" charset="2"/>
              <a:buChar char="§"/>
              <a:tabLst>
                <a:tab pos="457200" algn="l"/>
              </a:tabLst>
            </a:pPr>
            <a:endParaRPr lang="en-US" sz="1100">
              <a:latin typeface="Calibri" panose="020F0502020204030204" pitchFamily="34" charset="0"/>
              <a:ea typeface="Calibri" panose="020F0502020204030204" pitchFamily="34" charset="0"/>
              <a:cs typeface="Calibri" panose="020F0502020204030204" pitchFamily="34" charset="0"/>
            </a:endParaRPr>
          </a:p>
          <a:p>
            <a:pPr indent="-182880" fontAlgn="ctr">
              <a:spcBef>
                <a:spcPts val="0"/>
              </a:spcBef>
              <a:buSzPct val="100000"/>
              <a:buFont typeface="Wingdings" panose="05000000000000000000" pitchFamily="2" charset="2"/>
              <a:buChar char="§"/>
              <a:tabLst>
                <a:tab pos="457200" algn="l"/>
              </a:tabLst>
            </a:pPr>
            <a:endParaRPr lang="en-US" sz="110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074EEFD-A811-5CF9-B41D-4C429ACE1CCA}"/>
              </a:ext>
            </a:extLst>
          </p:cNvPr>
          <p:cNvPicPr>
            <a:picLocks noChangeAspect="1"/>
          </p:cNvPicPr>
          <p:nvPr/>
        </p:nvPicPr>
        <p:blipFill>
          <a:blip r:embed="rId6"/>
          <a:stretch>
            <a:fillRect/>
          </a:stretch>
        </p:blipFill>
        <p:spPr>
          <a:xfrm>
            <a:off x="4855633" y="1351165"/>
            <a:ext cx="4087295" cy="1974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7070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5997B15F-EFE4-4543-EDFE-8BD21E370FBA}"/>
            </a:ext>
          </a:extLst>
        </p:cNvPr>
        <p:cNvGrpSpPr/>
        <p:nvPr/>
      </p:nvGrpSpPr>
      <p:grpSpPr>
        <a:xfrm>
          <a:off x="0" y="0"/>
          <a:ext cx="0" cy="0"/>
          <a:chOff x="0" y="0"/>
          <a:chExt cx="0" cy="0"/>
        </a:xfrm>
      </p:grpSpPr>
      <p:sp>
        <p:nvSpPr>
          <p:cNvPr id="236" name="Google Shape;236;p16">
            <a:extLst>
              <a:ext uri="{FF2B5EF4-FFF2-40B4-BE49-F238E27FC236}">
                <a16:creationId xmlns:a16="http://schemas.microsoft.com/office/drawing/2014/main" id="{BB2936CB-F9E7-F02D-F7A9-A62748C36264}"/>
              </a:ext>
            </a:extLst>
          </p:cNvPr>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rPr>
              <a:t>MFD / Printers and Copiers </a:t>
            </a:r>
          </a:p>
        </p:txBody>
      </p:sp>
      <p:sp>
        <p:nvSpPr>
          <p:cNvPr id="238" name="Google Shape;238;p16">
            <a:extLst>
              <a:ext uri="{FF2B5EF4-FFF2-40B4-BE49-F238E27FC236}">
                <a16:creationId xmlns:a16="http://schemas.microsoft.com/office/drawing/2014/main" id="{E3C461D8-CED2-7557-6F0F-4A873C0195AC}"/>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4" name="Graphic 3" descr="Printer outline">
            <a:extLst>
              <a:ext uri="{FF2B5EF4-FFF2-40B4-BE49-F238E27FC236}">
                <a16:creationId xmlns:a16="http://schemas.microsoft.com/office/drawing/2014/main" id="{A3F33760-B610-AC72-D441-F65BA0E49FF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05563" y="547075"/>
            <a:ext cx="457200" cy="457200"/>
          </a:xfrm>
          <a:prstGeom prst="rect">
            <a:avLst/>
          </a:prstGeom>
        </p:spPr>
      </p:pic>
      <p:sp>
        <p:nvSpPr>
          <p:cNvPr id="8" name="Google Shape;237;p16">
            <a:extLst>
              <a:ext uri="{FF2B5EF4-FFF2-40B4-BE49-F238E27FC236}">
                <a16:creationId xmlns:a16="http://schemas.microsoft.com/office/drawing/2014/main" id="{B37A2FE2-B5C6-8A58-AB52-36DF9B79F173}"/>
              </a:ext>
            </a:extLst>
          </p:cNvPr>
          <p:cNvSpPr txBox="1">
            <a:spLocks/>
          </p:cNvSpPr>
          <p:nvPr/>
        </p:nvSpPr>
        <p:spPr>
          <a:xfrm>
            <a:off x="205563" y="1391652"/>
            <a:ext cx="6101111" cy="3560447"/>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chemeClr val="accent5"/>
                </a:solidFill>
                <a:latin typeface="Calibri"/>
                <a:cs typeface="Calibri"/>
              </a:rPr>
              <a:t>Multi-function Devices </a:t>
            </a:r>
          </a:p>
          <a:p>
            <a:pPr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panose="020F0502020204030204" pitchFamily="34" charset="0"/>
              </a:rPr>
              <a:t>Project to review status and lifecycle</a:t>
            </a:r>
            <a:endParaRPr lang="en-US" sz="1100">
              <a:latin typeface="Calibri"/>
              <a:ea typeface="Calibri" panose="020F0502020204030204" pitchFamily="34" charset="0"/>
              <a:cs typeface="Calibri"/>
            </a:endParaRPr>
          </a:p>
          <a:p>
            <a:pPr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Currently have about 115 MFD on campus</a:t>
            </a:r>
          </a:p>
          <a:p>
            <a:pPr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panose="020F0502020204030204" pitchFamily="34" charset="0"/>
              </a:rPr>
              <a:t>15 are end of life and replacement parts are no longer available </a:t>
            </a:r>
          </a:p>
          <a:p>
            <a:pPr marL="0" indent="-182880" fontAlgn="ctr">
              <a:spcBef>
                <a:spcPts val="0"/>
              </a:spcBef>
              <a:buSzPct val="100000"/>
              <a:buNone/>
              <a:tabLst>
                <a:tab pos="457200" algn="l"/>
              </a:tabLst>
            </a:pPr>
            <a:endParaRPr lang="en-US" sz="1100">
              <a:solidFill>
                <a:schemeClr val="accent5"/>
              </a:solidFill>
              <a:latin typeface="Calibri"/>
              <a:cs typeface="Calibri"/>
            </a:endParaRPr>
          </a:p>
          <a:p>
            <a:pPr marL="0" indent="-182880" fontAlgn="ctr">
              <a:spcBef>
                <a:spcPts val="0"/>
              </a:spcBef>
              <a:buSzPct val="100000"/>
              <a:buNone/>
              <a:tabLst>
                <a:tab pos="457200" algn="l"/>
              </a:tabLst>
            </a:pPr>
            <a:r>
              <a:rPr lang="en-US" sz="1100">
                <a:solidFill>
                  <a:schemeClr val="accent5"/>
                </a:solidFill>
                <a:latin typeface="Calibri"/>
                <a:cs typeface="Calibri"/>
              </a:rPr>
              <a:t>Lease – 55%</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Opportunity for these to get newer and better devices by starting a new lease – normally around the same price point</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Trend last few years favors leasing vs purchasing </a:t>
            </a:r>
          </a:p>
          <a:p>
            <a:pPr marL="457200" lvl="1" indent="-182880" fontAlgn="ctr">
              <a:spcBef>
                <a:spcPts val="0"/>
              </a:spcBef>
              <a:buSzPct val="100000"/>
              <a:buFont typeface="Wingdings" panose="05000000000000000000" pitchFamily="2" charset="2"/>
              <a:buChar char="§"/>
              <a:tabLst>
                <a:tab pos="457200" algn="l"/>
              </a:tabLst>
            </a:pPr>
            <a:endParaRPr lang="en-US" sz="1100">
              <a:latin typeface="Calibri"/>
              <a:ea typeface="Calibri" panose="020F0502020204030204" pitchFamily="34" charset="0"/>
              <a:cs typeface="Calibri"/>
            </a:endParaRPr>
          </a:p>
          <a:p>
            <a:pPr marL="0" indent="0" fontAlgn="ctr">
              <a:spcBef>
                <a:spcPts val="0"/>
              </a:spcBef>
              <a:buNone/>
              <a:tabLst>
                <a:tab pos="457200" algn="l"/>
              </a:tabLst>
            </a:pPr>
            <a:r>
              <a:rPr lang="en-US" sz="1100">
                <a:solidFill>
                  <a:schemeClr val="accent5"/>
                </a:solidFill>
                <a:latin typeface="Calibri"/>
                <a:cs typeface="Calibri"/>
              </a:rPr>
              <a:t>Purchase – 45%</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MFD that were purchased have high up front costs to replace</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Moving to leasing model is an option</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Best to wait until end of life to get the most out of the device</a:t>
            </a:r>
          </a:p>
          <a:p>
            <a:pPr marL="274320" indent="0" fontAlgn="ctr">
              <a:spcBef>
                <a:spcPts val="0"/>
              </a:spcBef>
              <a:buSzPct val="100000"/>
              <a:buNone/>
              <a:tabLst>
                <a:tab pos="457200" algn="l"/>
              </a:tabLst>
            </a:pPr>
            <a:endParaRPr lang="en-US" sz="110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marL="0" indent="0" fontAlgn="ctr">
              <a:spcBef>
                <a:spcPts val="0"/>
              </a:spcBef>
              <a:buNone/>
              <a:tabLst>
                <a:tab pos="457200" algn="l"/>
              </a:tabLst>
            </a:pPr>
            <a:r>
              <a:rPr lang="en-US" sz="1100">
                <a:solidFill>
                  <a:schemeClr val="accent5"/>
                </a:solidFill>
                <a:latin typeface="Calibri"/>
                <a:cs typeface="Calibri"/>
              </a:rPr>
              <a:t>Next Steps</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IS Procurement will reach out with inventory of both end-of-life devices and supported devices</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Assist with right-sizing to current models to meet current needs</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Assist with any needed upgrades/replacements</a:t>
            </a:r>
          </a:p>
          <a:p>
            <a:pPr marL="457200" lvl="1" indent="-182880" fontAlgn="ctr">
              <a:spcBef>
                <a:spcPts val="0"/>
              </a:spcBef>
              <a:buSzPct val="100000"/>
              <a:buFont typeface="Wingdings" panose="05000000000000000000" pitchFamily="2" charset="2"/>
              <a:buChar char="§"/>
              <a:tabLst>
                <a:tab pos="457200" algn="l"/>
              </a:tabLst>
            </a:pPr>
            <a:r>
              <a:rPr lang="en-US" sz="1100">
                <a:latin typeface="Calibri"/>
                <a:ea typeface="Calibri" panose="020F0502020204030204" pitchFamily="34" charset="0"/>
                <a:cs typeface="Calibri"/>
              </a:rPr>
              <a:t>Will become an ongoing project to keep these devices updated	</a:t>
            </a:r>
          </a:p>
          <a:p>
            <a:pPr marL="457200" lvl="1" indent="-182880" fontAlgn="ctr">
              <a:spcBef>
                <a:spcPts val="0"/>
              </a:spcBef>
              <a:buSzPct val="100000"/>
              <a:buFont typeface="Wingdings" panose="05000000000000000000" pitchFamily="2" charset="2"/>
              <a:buChar char="§"/>
              <a:tabLst>
                <a:tab pos="457200" algn="l"/>
              </a:tabLst>
            </a:pPr>
            <a:endParaRPr lang="en-US" sz="1100">
              <a:latin typeface="Calibri"/>
              <a:ea typeface="Calibri" panose="020F0502020204030204" pitchFamily="34" charset="0"/>
              <a:cs typeface="Calibri"/>
            </a:endParaRPr>
          </a:p>
          <a:p>
            <a:pPr marL="274320" indent="0" fontAlgn="ctr">
              <a:spcBef>
                <a:spcPts val="0"/>
              </a:spcBef>
              <a:buSzPct val="100000"/>
              <a:buNone/>
              <a:tabLst>
                <a:tab pos="457200" algn="l"/>
              </a:tabLst>
            </a:pPr>
            <a:endParaRPr lang="en-US" sz="1100">
              <a:solidFill>
                <a:schemeClr val="accent5"/>
              </a:solidFill>
              <a:latin typeface="Calibri" panose="020F0502020204030204" pitchFamily="34" charset="0"/>
              <a:ea typeface="Calibri" panose="020F0502020204030204" pitchFamily="34" charset="0"/>
              <a:cs typeface="Calibri" panose="020F0502020204030204" pitchFamily="34" charset="0"/>
            </a:endParaRPr>
          </a:p>
          <a:p>
            <a:pPr indent="-182880" fontAlgn="ctr">
              <a:spcBef>
                <a:spcPts val="0"/>
              </a:spcBef>
              <a:buSzPct val="100000"/>
              <a:buFont typeface="Wingdings" panose="05000000000000000000" pitchFamily="2" charset="2"/>
              <a:buChar char="§"/>
              <a:tabLst>
                <a:tab pos="457200" algn="l"/>
              </a:tabLst>
            </a:pPr>
            <a:endParaRPr lang="en-US" sz="1100">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7EB92D4-9C0C-A269-B1C4-845D8CF3B25C}"/>
              </a:ext>
            </a:extLst>
          </p:cNvPr>
          <p:cNvPicPr>
            <a:picLocks noChangeAspect="1"/>
          </p:cNvPicPr>
          <p:nvPr/>
        </p:nvPicPr>
        <p:blipFill>
          <a:blip r:embed="rId5"/>
          <a:stretch>
            <a:fillRect/>
          </a:stretch>
        </p:blipFill>
        <p:spPr>
          <a:xfrm>
            <a:off x="5883272" y="1472010"/>
            <a:ext cx="2974444" cy="2376919"/>
          </a:xfrm>
          <a:prstGeom prst="rect">
            <a:avLst/>
          </a:prstGeom>
        </p:spPr>
      </p:pic>
    </p:spTree>
    <p:extLst>
      <p:ext uri="{BB962C8B-B14F-4D97-AF65-F5344CB8AC3E}">
        <p14:creationId xmlns:p14="http://schemas.microsoft.com/office/powerpoint/2010/main" val="2585746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267224" y="1413163"/>
            <a:ext cx="4177513" cy="349844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chemeClr val="accent5"/>
                </a:solidFill>
                <a:latin typeface="Calibri"/>
                <a:cs typeface="Calibri"/>
              </a:rPr>
              <a:t>Security Camera Replacement Project - </a:t>
            </a:r>
            <a:r>
              <a:rPr lang="en-US" sz="1050">
                <a:solidFill>
                  <a:srgbClr val="00B050"/>
                </a:solidFill>
                <a:latin typeface="Calibri"/>
                <a:cs typeface="Calibri"/>
              </a:rPr>
              <a:t>Completed</a:t>
            </a:r>
          </a:p>
          <a:p>
            <a:pPr marL="0" indent="0">
              <a:spcBef>
                <a:spcPts val="0"/>
              </a:spcBef>
              <a:buNone/>
              <a:tabLst>
                <a:tab pos="457200" algn="l"/>
              </a:tabLst>
            </a:pPr>
            <a:r>
              <a:rPr lang="en-US" sz="1100">
                <a:solidFill>
                  <a:schemeClr val="accent5"/>
                </a:solidFill>
                <a:latin typeface="Calibri"/>
                <a:cs typeface="Calibri"/>
              </a:rPr>
              <a:t>Divine 9 Monuments - Camera project - </a:t>
            </a:r>
            <a:r>
              <a:rPr lang="en-US" sz="1100">
                <a:solidFill>
                  <a:srgbClr val="00B050"/>
                </a:solidFill>
                <a:latin typeface="Calibri"/>
                <a:cs typeface="Calibri"/>
              </a:rPr>
              <a:t>Completed</a:t>
            </a:r>
          </a:p>
          <a:p>
            <a:pPr marL="0" indent="0">
              <a:spcBef>
                <a:spcPts val="0"/>
              </a:spcBef>
              <a:buNone/>
              <a:tabLst>
                <a:tab pos="457200" algn="l"/>
              </a:tabLst>
            </a:pPr>
            <a:endParaRPr lang="en-US" sz="1100">
              <a:solidFill>
                <a:schemeClr val="accent5"/>
              </a:solidFill>
              <a:latin typeface="Calibri" panose="020F0502020204030204" pitchFamily="34" charset="0"/>
              <a:cs typeface="Calibri" panose="020F0502020204030204" pitchFamily="34" charset="0"/>
            </a:endParaRPr>
          </a:p>
          <a:p>
            <a:pPr marL="0" indent="0">
              <a:spcBef>
                <a:spcPts val="0"/>
              </a:spcBef>
              <a:buNone/>
              <a:tabLst>
                <a:tab pos="457200" algn="l"/>
              </a:tabLst>
            </a:pPr>
            <a:r>
              <a:rPr lang="en-US" sz="1100">
                <a:solidFill>
                  <a:schemeClr val="accent5"/>
                </a:solidFill>
                <a:latin typeface="Calibri"/>
                <a:cs typeface="Calibri"/>
              </a:rPr>
              <a:t>Building Access </a:t>
            </a:r>
            <a:endParaRPr lang="en-US" sz="1100">
              <a:solidFill>
                <a:schemeClr val="accent5"/>
              </a:solidFill>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1050">
                <a:latin typeface="Calibri"/>
                <a:cs typeface="Calibri"/>
              </a:rPr>
              <a:t>Video phones being added to Newcomb and HSB entrances </a:t>
            </a:r>
            <a:endParaRPr lang="en-US"/>
          </a:p>
          <a:p>
            <a:pPr marL="457200" lvl="1" indent="-182880">
              <a:spcBef>
                <a:spcPts val="0"/>
              </a:spcBef>
              <a:buSzPct val="100000"/>
              <a:buFont typeface="Wingdings" panose="05000000000000000000" pitchFamily="2" charset="2"/>
              <a:buChar char="§"/>
              <a:tabLst>
                <a:tab pos="457200" algn="l"/>
              </a:tabLst>
            </a:pPr>
            <a:r>
              <a:rPr lang="en-US" sz="1050">
                <a:latin typeface="Calibri"/>
                <a:cs typeface="Calibri"/>
              </a:rPr>
              <a:t>Working to finalize setup and programming now for Newcomb</a:t>
            </a:r>
          </a:p>
          <a:p>
            <a:pPr marL="0" indent="0">
              <a:spcBef>
                <a:spcPts val="0"/>
              </a:spcBef>
              <a:buNone/>
              <a:tabLst>
                <a:tab pos="457200" algn="l"/>
              </a:tabLst>
            </a:pPr>
            <a:endParaRPr lang="en-US" sz="1100">
              <a:solidFill>
                <a:schemeClr val="accent5"/>
              </a:solidFill>
              <a:latin typeface="Calibri"/>
              <a:cs typeface="Calibri"/>
            </a:endParaRPr>
          </a:p>
          <a:p>
            <a:pPr marL="0" indent="0">
              <a:spcBef>
                <a:spcPts val="0"/>
              </a:spcBef>
              <a:buNone/>
              <a:tabLst>
                <a:tab pos="457200" algn="l"/>
              </a:tabLst>
            </a:pPr>
            <a:r>
              <a:rPr lang="en-US" sz="1100">
                <a:solidFill>
                  <a:schemeClr val="accent5"/>
                </a:solidFill>
                <a:latin typeface="Calibri"/>
                <a:cs typeface="Calibri"/>
              </a:rPr>
              <a:t>Emergency Phone Replacements</a:t>
            </a:r>
            <a:endParaRPr lang="en-US" sz="1100">
              <a:solidFill>
                <a:schemeClr val="accent5"/>
              </a:solidFill>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1050">
                <a:latin typeface="Calibri"/>
                <a:cs typeface="Calibri"/>
              </a:rPr>
              <a:t>(2) campus blue phones targeted for replacement near Flarsheim Hall and Plaster Free Enterprise Center</a:t>
            </a:r>
          </a:p>
          <a:p>
            <a:pPr marL="914400" lvl="2" indent="-182880" fontAlgn="ctr">
              <a:spcBef>
                <a:spcPts val="0"/>
              </a:spcBef>
              <a:buSzPct val="100000"/>
              <a:buFont typeface="Wingdings" panose="05000000000000000000" pitchFamily="2" charset="2"/>
              <a:buChar char="§"/>
              <a:tabLst>
                <a:tab pos="457200" algn="l"/>
              </a:tabLst>
            </a:pPr>
            <a:r>
              <a:rPr lang="en-US" sz="1050">
                <a:latin typeface="Calibri"/>
                <a:cs typeface="Calibri"/>
              </a:rPr>
              <a:t>Hardware on order now for one location	</a:t>
            </a:r>
          </a:p>
          <a:p>
            <a:pPr marL="457200" lvl="1" indent="-182880">
              <a:spcBef>
                <a:spcPts val="0"/>
              </a:spcBef>
              <a:buSzPct val="100000"/>
              <a:buFont typeface="Wingdings" panose="05000000000000000000" pitchFamily="2" charset="2"/>
              <a:buChar char="§"/>
              <a:tabLst>
                <a:tab pos="457200" algn="l"/>
              </a:tabLst>
            </a:pPr>
            <a:r>
              <a:rPr lang="en-US" sz="1050">
                <a:latin typeface="Calibri"/>
                <a:cs typeface="Calibri"/>
              </a:rPr>
              <a:t>Second location to be updated during campus steam upgrade project on the quad</a:t>
            </a:r>
            <a:endParaRPr lang="en-US">
              <a:latin typeface="Calibri"/>
              <a:cs typeface="Calibri"/>
            </a:endParaRPr>
          </a:p>
          <a:p>
            <a:pPr marL="274320" lvl="1" indent="0" fontAlgn="ctr">
              <a:spcBef>
                <a:spcPts val="0"/>
              </a:spcBef>
              <a:buSzPct val="100000"/>
              <a:buNone/>
              <a:tabLst>
                <a:tab pos="457200" algn="l"/>
              </a:tabLst>
            </a:pPr>
            <a:r>
              <a:rPr lang="en-US" sz="1050">
                <a:latin typeface="Calibri"/>
                <a:cs typeface="Calibri"/>
              </a:rPr>
              <a:t>		</a:t>
            </a:r>
            <a:endParaRPr lang="en-US" sz="1100">
              <a:solidFill>
                <a:schemeClr val="accent5"/>
              </a:solidFill>
              <a:latin typeface="Calibri"/>
              <a:cs typeface="Calibri"/>
            </a:endParaRPr>
          </a:p>
          <a:p>
            <a:pPr marL="0" indent="0">
              <a:spcBef>
                <a:spcPts val="0"/>
              </a:spcBef>
              <a:buNone/>
              <a:tabLst>
                <a:tab pos="457200" algn="l"/>
              </a:tabLst>
            </a:pPr>
            <a:r>
              <a:rPr lang="en-US" sz="1100">
                <a:solidFill>
                  <a:schemeClr val="accent5"/>
                </a:solidFill>
                <a:latin typeface="Calibri"/>
                <a:cs typeface="Calibri"/>
              </a:rPr>
              <a:t>Campus Security Alarm Upgrades</a:t>
            </a:r>
          </a:p>
          <a:p>
            <a:pPr marL="457200" lvl="1" indent="-182880" fontAlgn="ctr">
              <a:spcBef>
                <a:spcPts val="0"/>
              </a:spcBef>
              <a:buSzPct val="100000"/>
              <a:buFont typeface="Wingdings" panose="05000000000000000000" pitchFamily="2" charset="2"/>
              <a:buChar char="§"/>
              <a:tabLst>
                <a:tab pos="457200" algn="l"/>
              </a:tabLst>
            </a:pPr>
            <a:r>
              <a:rPr lang="en-US" sz="1050">
                <a:solidFill>
                  <a:srgbClr val="00B050"/>
                </a:solidFill>
                <a:latin typeface="Calibri"/>
                <a:cs typeface="Calibri"/>
              </a:rPr>
              <a:t>All alarms updated to a new platform and outside monitoring</a:t>
            </a:r>
          </a:p>
          <a:p>
            <a:pPr marL="457200" lvl="1" indent="-182880" fontAlgn="ctr">
              <a:spcBef>
                <a:spcPts val="0"/>
              </a:spcBef>
              <a:buSzPct val="100000"/>
              <a:buFont typeface="Wingdings" panose="05000000000000000000" pitchFamily="2" charset="2"/>
              <a:buChar char="§"/>
              <a:tabLst>
                <a:tab pos="457200" algn="l"/>
              </a:tabLst>
            </a:pPr>
            <a:r>
              <a:rPr lang="en-US" sz="1050">
                <a:latin typeface="Calibri"/>
                <a:cs typeface="Calibri"/>
              </a:rPr>
              <a:t>Finalizing panic button conversion to CBORD now</a:t>
            </a:r>
            <a:endParaRPr lang="en-US" sz="1050" baseline="300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endParaRPr lang="en-US" sz="1050" baseline="30000">
              <a:latin typeface="Calibri" panose="020F0502020204030204" pitchFamily="34" charset="0"/>
              <a:cs typeface="Calibri" panose="020F0502020204030204" pitchFamily="34" charset="0"/>
            </a:endParaRPr>
          </a:p>
          <a:p>
            <a:pPr marL="274320" lvl="1" indent="0" fontAlgn="ctr">
              <a:spcBef>
                <a:spcPts val="0"/>
              </a:spcBef>
              <a:buSzPct val="100000"/>
              <a:buNone/>
              <a:tabLst>
                <a:tab pos="457200" algn="l"/>
              </a:tabLst>
            </a:pPr>
            <a:endParaRPr lang="en-US" sz="1050">
              <a:latin typeface="Calibri" panose="020F0502020204030204" pitchFamily="34" charset="0"/>
              <a:cs typeface="Calibri" panose="020F0502020204030204" pitchFamily="34" charset="0"/>
            </a:endParaRPr>
          </a:p>
          <a:p>
            <a:pPr marL="0" lvl="1" indent="0" fontAlgn="ctr">
              <a:spcBef>
                <a:spcPts val="0"/>
              </a:spcBef>
              <a:buNone/>
              <a:tabLst>
                <a:tab pos="457200" algn="l"/>
              </a:tabLst>
            </a:pPr>
            <a:endParaRPr lang="en-US" sz="1100">
              <a:solidFill>
                <a:schemeClr val="accent5"/>
              </a:solidFill>
              <a:latin typeface="Calibri" panose="020F0502020204030204" pitchFamily="34" charset="0"/>
              <a:cs typeface="Calibri" panose="020F0502020204030204" pitchFamily="34" charset="0"/>
            </a:endParaRPr>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Building / Campus Security Projects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 name="Graphic 4" descr="Security camera outline">
            <a:extLst>
              <a:ext uri="{FF2B5EF4-FFF2-40B4-BE49-F238E27FC236}">
                <a16:creationId xmlns:a16="http://schemas.microsoft.com/office/drawing/2014/main" id="{45998C0F-4887-40BC-A82D-D536FB90EB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068" y="484522"/>
            <a:ext cx="582305" cy="582305"/>
          </a:xfrm>
          <a:prstGeom prst="rect">
            <a:avLst/>
          </a:prstGeom>
        </p:spPr>
      </p:pic>
      <p:pic>
        <p:nvPicPr>
          <p:cNvPr id="4" name="Picture 2" descr="HID Card Access Control">
            <a:extLst>
              <a:ext uri="{FF2B5EF4-FFF2-40B4-BE49-F238E27FC236}">
                <a16:creationId xmlns:a16="http://schemas.microsoft.com/office/drawing/2014/main" id="{381ED71B-30E8-0870-5066-76C7DA91AB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4869" y="1237088"/>
            <a:ext cx="2237466" cy="125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C2F4E2-8912-D087-4095-EA3CC37902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8568" y="2713553"/>
            <a:ext cx="2472916" cy="1705056"/>
          </a:xfrm>
          <a:prstGeom prst="rect">
            <a:avLst/>
          </a:prstGeom>
        </p:spPr>
      </p:pic>
    </p:spTree>
    <p:extLst>
      <p:ext uri="{BB962C8B-B14F-4D97-AF65-F5344CB8AC3E}">
        <p14:creationId xmlns:p14="http://schemas.microsoft.com/office/powerpoint/2010/main" val="1589991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267225" y="1413163"/>
            <a:ext cx="4034672" cy="2975957"/>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274320" lvl="1" indent="0" fontAlgn="ctr">
              <a:spcBef>
                <a:spcPts val="0"/>
              </a:spcBef>
              <a:buSzPct val="100000"/>
              <a:buNone/>
              <a:tabLst>
                <a:tab pos="457200" algn="l"/>
              </a:tabLst>
            </a:pPr>
            <a:endParaRPr lang="en-US" sz="1050" baseline="30000">
              <a:latin typeface="Calibri" panose="020F0502020204030204" pitchFamily="34" charset="0"/>
              <a:cs typeface="Calibri" panose="020F0502020204030204" pitchFamily="34" charset="0"/>
            </a:endParaRPr>
          </a:p>
          <a:p>
            <a:pPr marL="0" indent="0">
              <a:spcBef>
                <a:spcPts val="0"/>
              </a:spcBef>
              <a:buNone/>
              <a:tabLst>
                <a:tab pos="457200" algn="l"/>
              </a:tabLst>
            </a:pPr>
            <a:r>
              <a:rPr lang="en-US" sz="1100">
                <a:solidFill>
                  <a:schemeClr val="accent5"/>
                </a:solidFill>
                <a:latin typeface="Calibri"/>
                <a:cs typeface="Calibri"/>
              </a:rPr>
              <a:t>Rise Enterprise Upgrade - Coming Soon! </a:t>
            </a:r>
          </a:p>
          <a:p>
            <a:pPr marL="457200" lvl="1" indent="-182880" fontAlgn="ctr">
              <a:spcBef>
                <a:spcPts val="0"/>
              </a:spcBef>
              <a:spcAft>
                <a:spcPts val="600"/>
              </a:spcAft>
              <a:buSzPct val="100000"/>
              <a:buFont typeface="Wingdings" panose="05000000000000000000" pitchFamily="2" charset="2"/>
              <a:buChar char="§"/>
              <a:tabLst>
                <a:tab pos="457200" algn="l"/>
              </a:tabLst>
            </a:pPr>
            <a:r>
              <a:rPr lang="en-US" sz="1050">
                <a:latin typeface="Calibri"/>
                <a:cs typeface="Calibri"/>
              </a:rPr>
              <a:t>Working now to define upgrade timeline now</a:t>
            </a:r>
          </a:p>
          <a:p>
            <a:pPr marL="457200" lvl="1" indent="-182880" fontAlgn="ctr">
              <a:spcBef>
                <a:spcPts val="0"/>
              </a:spcBef>
              <a:spcAft>
                <a:spcPts val="600"/>
              </a:spcAft>
              <a:buSzPct val="100000"/>
              <a:buFont typeface="Wingdings" panose="05000000000000000000" pitchFamily="2" charset="2"/>
              <a:buChar char="§"/>
              <a:tabLst>
                <a:tab pos="457200" algn="l"/>
              </a:tabLst>
            </a:pPr>
            <a:r>
              <a:rPr lang="en-US" sz="1050">
                <a:latin typeface="Calibri"/>
                <a:cs typeface="Calibri"/>
              </a:rPr>
              <a:t>Many new features included such as: Single sign-on, template sharing, screen sharing, MS Power BI integration, custom, and more.</a:t>
            </a:r>
            <a:endParaRPr lang="en-US" sz="1050">
              <a:latin typeface="Calibri" panose="020F0502020204030204" pitchFamily="34" charset="0"/>
              <a:cs typeface="Calibri" panose="020F0502020204030204" pitchFamily="34" charset="0"/>
            </a:endParaRPr>
          </a:p>
          <a:p>
            <a:pPr marL="0" indent="0">
              <a:spcBef>
                <a:spcPts val="0"/>
              </a:spcBef>
              <a:buNone/>
              <a:tabLst>
                <a:tab pos="457200" algn="l"/>
              </a:tabLst>
            </a:pPr>
            <a:endParaRPr lang="en-US" sz="1100">
              <a:solidFill>
                <a:schemeClr val="accent5"/>
              </a:solidFill>
              <a:latin typeface="Calibri"/>
              <a:cs typeface="Calibri"/>
            </a:endParaRPr>
          </a:p>
          <a:p>
            <a:pPr marL="0" indent="0">
              <a:spcBef>
                <a:spcPts val="0"/>
              </a:spcBef>
              <a:buNone/>
              <a:tabLst>
                <a:tab pos="457200" algn="l"/>
              </a:tabLst>
            </a:pPr>
            <a:r>
              <a:rPr lang="en-US" sz="1100">
                <a:solidFill>
                  <a:schemeClr val="accent5"/>
                </a:solidFill>
                <a:latin typeface="Calibri"/>
                <a:cs typeface="Calibri"/>
              </a:rPr>
              <a:t>Rave Integration on Campus Digital Signage is Complete!</a:t>
            </a:r>
          </a:p>
          <a:p>
            <a:pPr marL="457200" lvl="1" indent="-182880" fontAlgn="ctr">
              <a:spcBef>
                <a:spcPts val="0"/>
              </a:spcBef>
              <a:spcAft>
                <a:spcPts val="600"/>
              </a:spcAft>
              <a:buSzPct val="100000"/>
              <a:buFont typeface="Wingdings" panose="05000000000000000000" pitchFamily="2" charset="2"/>
              <a:buChar char="§"/>
              <a:tabLst>
                <a:tab pos="457200" algn="l"/>
              </a:tabLst>
            </a:pPr>
            <a:r>
              <a:rPr lang="en-US" sz="1050">
                <a:latin typeface="Calibri"/>
                <a:cs typeface="Calibri"/>
              </a:rPr>
              <a:t>When Rave messages are sent, leadership can determine if they also want the message displayed on RISE signage displays.</a:t>
            </a:r>
          </a:p>
          <a:p>
            <a:pPr marL="457200" lvl="1" indent="-182880" fontAlgn="ctr">
              <a:spcBef>
                <a:spcPts val="0"/>
              </a:spcBef>
              <a:spcAft>
                <a:spcPts val="600"/>
              </a:spcAft>
              <a:buSzPct val="100000"/>
              <a:buFont typeface="Wingdings" panose="05000000000000000000" pitchFamily="2" charset="2"/>
              <a:buChar char="§"/>
              <a:tabLst>
                <a:tab pos="457200" algn="l"/>
              </a:tabLst>
            </a:pPr>
            <a:r>
              <a:rPr lang="en-US" sz="1050">
                <a:latin typeface="Calibri"/>
                <a:cs typeface="Calibri"/>
              </a:rPr>
              <a:t>When this occurs, the signage content is taken over by emergency messaging for a defined period.</a:t>
            </a:r>
          </a:p>
          <a:p>
            <a:pPr marL="457200" lvl="1" indent="-182880" fontAlgn="ctr">
              <a:spcBef>
                <a:spcPts val="0"/>
              </a:spcBef>
              <a:spcAft>
                <a:spcPts val="600"/>
              </a:spcAft>
              <a:buSzPct val="100000"/>
              <a:buFont typeface="Wingdings" panose="05000000000000000000" pitchFamily="2" charset="2"/>
              <a:buChar char="§"/>
              <a:tabLst>
                <a:tab pos="457200" algn="l"/>
              </a:tabLst>
            </a:pPr>
            <a:r>
              <a:rPr lang="en-US" sz="1050">
                <a:latin typeface="Calibri"/>
                <a:cs typeface="Calibri"/>
              </a:rPr>
              <a:t>This should increase the likelihood that students, faculty, and staff will know there is an emergency. </a:t>
            </a:r>
          </a:p>
          <a:p>
            <a:pPr marL="0" lvl="1" indent="0" fontAlgn="ctr">
              <a:spcBef>
                <a:spcPts val="0"/>
              </a:spcBef>
              <a:buNone/>
              <a:tabLst>
                <a:tab pos="457200" algn="l"/>
              </a:tabLst>
            </a:pPr>
            <a:endParaRPr lang="en-US" sz="1100">
              <a:solidFill>
                <a:schemeClr val="accent5"/>
              </a:solidFill>
              <a:latin typeface="Calibri" panose="020F0502020204030204" pitchFamily="34" charset="0"/>
              <a:cs typeface="Calibri" panose="020F0502020204030204" pitchFamily="34" charset="0"/>
            </a:endParaRPr>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Digital Signage Updates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2" name="Picture 1">
            <a:extLst>
              <a:ext uri="{FF2B5EF4-FFF2-40B4-BE49-F238E27FC236}">
                <a16:creationId xmlns:a16="http://schemas.microsoft.com/office/drawing/2014/main" id="{A529698B-1043-89D1-3A89-4EC7F42E74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0553" y="1413163"/>
            <a:ext cx="2266850" cy="1352360"/>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8DF3DDC8-0251-85DC-39E4-F5F9E64971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6142" y="2901141"/>
            <a:ext cx="2420181" cy="143479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DF1B4219-76EF-CF9C-2700-F4C27372ACBC}"/>
              </a:ext>
            </a:extLst>
          </p:cNvPr>
          <p:cNvPicPr>
            <a:picLocks noChangeAspect="1"/>
          </p:cNvPicPr>
          <p:nvPr/>
        </p:nvPicPr>
        <p:blipFill>
          <a:blip r:embed="rId5"/>
          <a:stretch>
            <a:fillRect/>
          </a:stretch>
        </p:blipFill>
        <p:spPr>
          <a:xfrm>
            <a:off x="320040" y="594360"/>
            <a:ext cx="365792" cy="341406"/>
          </a:xfrm>
          <a:prstGeom prst="rect">
            <a:avLst/>
          </a:prstGeom>
        </p:spPr>
      </p:pic>
    </p:spTree>
    <p:extLst>
      <p:ext uri="{BB962C8B-B14F-4D97-AF65-F5344CB8AC3E}">
        <p14:creationId xmlns:p14="http://schemas.microsoft.com/office/powerpoint/2010/main" val="79063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320040" y="1296186"/>
            <a:ext cx="8328668" cy="365591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rgbClr val="00B050"/>
                </a:solidFill>
                <a:latin typeface="Calibri"/>
                <a:cs typeface="Calibri"/>
              </a:rPr>
              <a:t>Completed</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Student Union AV Upgrades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AC Telepresence upgrades</a:t>
            </a: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Student Union Computer Lab Move</a:t>
            </a:r>
          </a:p>
          <a:p>
            <a:pPr marL="457200" lvl="1" indent="-182880" fontAlgn="ctr">
              <a:spcBef>
                <a:spcPts val="0"/>
              </a:spcBef>
              <a:buSzPct val="100000"/>
              <a:buFont typeface="Wingdings" panose="05000000000000000000" pitchFamily="2" charset="2"/>
              <a:buChar char="§"/>
              <a:tabLst>
                <a:tab pos="457200" algn="l"/>
              </a:tabLst>
            </a:pPr>
            <a:endParaRPr lang="en-US" sz="900">
              <a:solidFill>
                <a:schemeClr val="accent5"/>
              </a:solidFill>
              <a:latin typeface="Calibri" panose="020F0502020204030204" pitchFamily="34" charset="0"/>
              <a:cs typeface="Calibri" panose="020F0502020204030204" pitchFamily="34" charset="0"/>
            </a:endParaRPr>
          </a:p>
          <a:p>
            <a:pPr marL="0" indent="0">
              <a:spcBef>
                <a:spcPts val="0"/>
              </a:spcBef>
              <a:buNone/>
              <a:tabLst>
                <a:tab pos="457200" algn="l"/>
              </a:tabLst>
            </a:pPr>
            <a:r>
              <a:rPr lang="en-US" sz="1100">
                <a:solidFill>
                  <a:schemeClr val="accent5"/>
                </a:solidFill>
                <a:latin typeface="Calibri"/>
                <a:cs typeface="Calibri"/>
              </a:rPr>
              <a:t>Projects Underway</a:t>
            </a: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Student Union Food-a-verse – Under Construction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New data cabling pending </a:t>
            </a: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MNL 4</a:t>
            </a:r>
            <a:r>
              <a:rPr lang="en-US" sz="1000" baseline="30000">
                <a:latin typeface="Calibri"/>
                <a:cs typeface="Calibri"/>
              </a:rPr>
              <a:t>th</a:t>
            </a:r>
            <a:r>
              <a:rPr lang="en-US" sz="1000">
                <a:latin typeface="Calibri"/>
                <a:cs typeface="Calibri"/>
              </a:rPr>
              <a:t> Floor Renovation – Under Construction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Ordering equipment now</a:t>
            </a: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SOM St. Joseph – Under Construction – Under Construction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Network/Infrastructure hardware ordered </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Pending security camera work</a:t>
            </a: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Healthcare Innovation &amp; Delivery Building – In Design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Reviewing IT scope now</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Partnering with AV Vendor – Network stays in-house</a:t>
            </a: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AC Conference Center Renovation – In Design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Demoing/reinstalling AV from all rooms</a:t>
            </a:r>
          </a:p>
          <a:p>
            <a:pPr marL="914400" lvl="2" indent="-182880" fontAlgn="ctr">
              <a:spcBef>
                <a:spcPts val="0"/>
              </a:spcBef>
              <a:buSzPct val="100000"/>
              <a:buFont typeface="Wingdings" panose="05000000000000000000" pitchFamily="2" charset="2"/>
              <a:buChar char="§"/>
              <a:tabLst>
                <a:tab pos="457200" algn="l"/>
              </a:tabLst>
            </a:pPr>
            <a:r>
              <a:rPr lang="en-US" sz="900">
                <a:effectLst/>
                <a:latin typeface="Calibri"/>
                <a:cs typeface="Calibri"/>
              </a:rPr>
              <a:t>Installing a new Chancellor’s </a:t>
            </a:r>
            <a:r>
              <a:rPr lang="en-US" sz="900">
                <a:latin typeface="Calibri"/>
                <a:cs typeface="Calibri"/>
              </a:rPr>
              <a:t>Dining room</a:t>
            </a:r>
            <a:endParaRPr lang="en-US" sz="900">
              <a:effectLst/>
              <a:latin typeface="Calibri"/>
              <a:cs typeface="Calibri"/>
            </a:endParaRP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Work begins on Dec 16</a:t>
            </a:r>
            <a:r>
              <a:rPr lang="en-US" sz="900" baseline="30000">
                <a:latin typeface="Calibri"/>
                <a:cs typeface="Calibri"/>
              </a:rPr>
              <a:t>th</a:t>
            </a:r>
            <a:endParaRPr lang="en-US" sz="900">
              <a:latin typeface="Calibri"/>
              <a:cs typeface="Calibri"/>
            </a:endParaRPr>
          </a:p>
          <a:p>
            <a:pPr marL="457200" lvl="1" indent="-182880" fontAlgn="ctr">
              <a:spcBef>
                <a:spcPts val="300"/>
              </a:spcBef>
              <a:buSzPct val="100000"/>
              <a:buFont typeface="Wingdings" panose="05000000000000000000" pitchFamily="2" charset="2"/>
              <a:buChar char="§"/>
              <a:tabLst>
                <a:tab pos="457200" algn="l"/>
              </a:tabLst>
            </a:pPr>
            <a:r>
              <a:rPr lang="en-US" sz="1000">
                <a:latin typeface="Calibri"/>
                <a:cs typeface="Calibri"/>
              </a:rPr>
              <a:t>ASSC Building-wide Renovation – In Design</a:t>
            </a:r>
          </a:p>
          <a:p>
            <a:pPr marL="914400" lvl="2" indent="-182880" fontAlgn="ctr">
              <a:spcBef>
                <a:spcPts val="0"/>
              </a:spcBef>
              <a:buSzPct val="100000"/>
              <a:buFont typeface="Wingdings" panose="05000000000000000000" pitchFamily="2" charset="2"/>
              <a:buChar char="§"/>
              <a:tabLst>
                <a:tab pos="457200" algn="l"/>
              </a:tabLst>
            </a:pPr>
            <a:r>
              <a:rPr lang="en-US" sz="900">
                <a:latin typeface="Calibri"/>
                <a:cs typeface="Calibri"/>
              </a:rPr>
              <a:t>IT scope not clearly defined yet</a:t>
            </a:r>
          </a:p>
          <a:p>
            <a:pPr marL="914400" lvl="2" indent="-182880" fontAlgn="ctr">
              <a:spcBef>
                <a:spcPts val="0"/>
              </a:spcBef>
              <a:buSzPct val="100000"/>
              <a:buFont typeface="Wingdings" panose="05000000000000000000" pitchFamily="2" charset="2"/>
              <a:buChar char="§"/>
              <a:tabLst>
                <a:tab pos="457200" algn="l"/>
              </a:tabLst>
            </a:pPr>
            <a:endParaRPr lang="en-US" sz="10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endParaRPr lang="en-US" sz="1050" b="1">
              <a:latin typeface="Calibri" panose="020F0502020204030204" pitchFamily="34" charset="0"/>
              <a:cs typeface="Calibri" panose="020F0502020204030204" pitchFamily="34" charset="0"/>
            </a:endParaRPr>
          </a:p>
          <a:p>
            <a:pPr marL="274320" lvl="1" indent="0" fontAlgn="ctr">
              <a:spcBef>
                <a:spcPts val="0"/>
              </a:spcBef>
              <a:buSzPct val="100000"/>
              <a:buNone/>
              <a:tabLst>
                <a:tab pos="457200" algn="l"/>
              </a:tabLst>
            </a:pPr>
            <a:endParaRPr lang="en-US" sz="1050">
              <a:latin typeface="Calibri" panose="020F0502020204030204" pitchFamily="34" charset="0"/>
              <a:cs typeface="Calibri" panose="020F0502020204030204" pitchFamily="34" charset="0"/>
            </a:endParaRPr>
          </a:p>
          <a:p>
            <a:pPr marL="457200" lvl="1" indent="-182880" algn="r" fontAlgn="ctr">
              <a:spcBef>
                <a:spcPts val="0"/>
              </a:spcBef>
              <a:buSzPct val="100000"/>
              <a:buFont typeface="Wingdings" panose="05000000000000000000" pitchFamily="2" charset="2"/>
              <a:buChar char="§"/>
              <a:tabLst>
                <a:tab pos="457200" algn="l"/>
              </a:tabLst>
            </a:pPr>
            <a:endParaRPr lang="en-US" sz="1100"/>
          </a:p>
          <a:p>
            <a:pPr lvl="1" indent="-457200">
              <a:spcBef>
                <a:spcPts val="0"/>
              </a:spcBef>
              <a:buFont typeface="Roboto Condensed Light,Sans-Serif"/>
              <a:buChar char="▻"/>
              <a:tabLst>
                <a:tab pos="457200" algn="l"/>
              </a:tabLst>
            </a:pPr>
            <a:endParaRPr lang="en-US" sz="1100"/>
          </a:p>
          <a:p>
            <a:pPr marL="285750" indent="-457200">
              <a:spcBef>
                <a:spcPts val="0"/>
              </a:spcBef>
              <a:tabLst>
                <a:tab pos="457200" algn="l"/>
              </a:tabLst>
            </a:pPr>
            <a:endParaRPr lang="en-US" sz="1200">
              <a:solidFill>
                <a:srgbClr val="263248"/>
              </a:solidFill>
            </a:endParaRPr>
          </a:p>
          <a:p>
            <a:pPr marL="990600" lvl="2" indent="-457200">
              <a:spcBef>
                <a:spcPts val="0"/>
              </a:spcBef>
              <a:buNone/>
              <a:tabLst>
                <a:tab pos="457200" algn="l"/>
              </a:tabLst>
            </a:pPr>
            <a:endParaRPr lang="en-US" sz="1200">
              <a:solidFill>
                <a:srgbClr val="263248"/>
              </a:solidFill>
            </a:endParaRPr>
          </a:p>
          <a:p>
            <a:pPr marL="285750" indent="-457200">
              <a:tabLst>
                <a:tab pos="457200" algn="l"/>
              </a:tabLst>
            </a:pPr>
            <a:endParaRPr lang="en-US" sz="1200"/>
          </a:p>
          <a:p>
            <a:pPr lvl="1" indent="-457200">
              <a:spcBef>
                <a:spcPts val="0"/>
              </a:spcBef>
              <a:buFont typeface="Roboto Condensed Light,Sans-Serif"/>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Campus Construction &amp; Renovation Projects</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4" name="Picture 3" descr="A group of cars parked in a dirt lot&#10;&#10;Description automatically generated">
            <a:extLst>
              <a:ext uri="{FF2B5EF4-FFF2-40B4-BE49-F238E27FC236}">
                <a16:creationId xmlns:a16="http://schemas.microsoft.com/office/drawing/2014/main" id="{B2ED7F91-A5B6-6C0F-D6A3-C96B2FB5DAAE}"/>
              </a:ext>
            </a:extLst>
          </p:cNvPr>
          <p:cNvPicPr>
            <a:picLocks noChangeAspect="1"/>
          </p:cNvPicPr>
          <p:nvPr/>
        </p:nvPicPr>
        <p:blipFill>
          <a:blip r:embed="rId4"/>
          <a:stretch>
            <a:fillRect/>
          </a:stretch>
        </p:blipFill>
        <p:spPr>
          <a:xfrm>
            <a:off x="4586244" y="1729819"/>
            <a:ext cx="4237716" cy="2352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9358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103224" y="1324439"/>
            <a:ext cx="8328668" cy="358995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endParaRPr lang="en-US" sz="1100">
              <a:solidFill>
                <a:srgbClr val="00B050"/>
              </a:solidFill>
              <a:latin typeface="Calibri"/>
              <a:cs typeface="Calibri"/>
            </a:endParaRPr>
          </a:p>
          <a:p>
            <a:pPr marL="0" indent="0">
              <a:spcBef>
                <a:spcPts val="0"/>
              </a:spcBef>
              <a:buNone/>
              <a:tabLst>
                <a:tab pos="457200" algn="l"/>
              </a:tabLst>
            </a:pPr>
            <a:r>
              <a:rPr lang="en-US" sz="1100">
                <a:solidFill>
                  <a:srgbClr val="00B050"/>
                </a:solidFill>
                <a:latin typeface="Calibri"/>
                <a:cs typeface="Calibri"/>
              </a:rPr>
              <a:t>Recently Completed - ~40 Spaces</a:t>
            </a:r>
          </a:p>
          <a:p>
            <a:pPr marL="0" indent="0">
              <a:spcBef>
                <a:spcPts val="0"/>
              </a:spcBef>
              <a:buNone/>
              <a:tabLst>
                <a:tab pos="457200" algn="l"/>
              </a:tabLst>
            </a:pPr>
            <a:endParaRPr lang="en-US" sz="1100">
              <a:solidFill>
                <a:srgbClr val="00B050"/>
              </a:solidFill>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Admin Center Telepresence, Focus room &amp; Financial Aid – Full AV Upgrades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Atterbury Student Success Center rooms 236, 237, 238, and 102 – Full AV Upgrades</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Bloch Executive Hall – Video wall replacement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Cherry Hall rooms 415 &amp; 428 – Full AV Upgrade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Cockefair Hall room 105 – Full AV Upgrade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Education rooms 115, 118, 119, 243, 357 – Full AV Upgrades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Fine Arts room 106 – Full AV Upgrade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Flarsheim Hall 460 – Full AV Upgrade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Grant Hall rooms 140, 221, &amp; Piano Lab – Full AV Upgrades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Health Sciences Building room 4308 – Full AV Upgrade</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Law room 2-101 – Full AV Upgrade</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Miller Nichols Learning Center room 151 – AV Upgrade pending projector and speakers</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Miller Nichols Library room 121 – Full AV Upgrade</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National Museum of Toys and Miniatures presentation spaces (2) – Full AV Upgrades</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Performing Arts Center room 109 – Full AV Upgrade</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PharmD program upgrades at MU – 3 classrooms – AV upgraded, fine-tuning pending</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Royal Hall 4th floor classrooms (3) – Full AV Upgrades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Student Union room 401 – Full AV Upgrades </a:t>
            </a:r>
          </a:p>
          <a:p>
            <a:pPr marL="457200" lvl="1" indent="-182880" fontAlgn="ctr">
              <a:spcBef>
                <a:spcPts val="0"/>
              </a:spcBef>
              <a:buSzPct val="100000"/>
              <a:buFont typeface="Wingdings" panose="05000000000000000000" pitchFamily="2" charset="2"/>
              <a:buChar char="§"/>
              <a:tabLst>
                <a:tab pos="457200" algn="l"/>
              </a:tabLst>
            </a:pPr>
            <a:endParaRPr lang="en-US" sz="1100">
              <a:solidFill>
                <a:schemeClr val="accent5"/>
              </a:solidFill>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50">
              <a:latin typeface="Calibri" panose="020F0502020204030204" pitchFamily="34" charset="0"/>
              <a:cs typeface="Calibri" panose="020F0502020204030204" pitchFamily="34" charset="0"/>
            </a:endParaRPr>
          </a:p>
          <a:p>
            <a:pPr marL="457200" lvl="1" indent="0">
              <a:spcBef>
                <a:spcPts val="0"/>
              </a:spcBef>
              <a:buNone/>
              <a:tabLst>
                <a:tab pos="457200" algn="l"/>
              </a:tabLst>
            </a:pPr>
            <a:endParaRPr lang="en-US" sz="1100"/>
          </a:p>
          <a:p>
            <a:pPr lvl="1" indent="-457200">
              <a:spcBef>
                <a:spcPts val="0"/>
              </a:spcBef>
              <a:buFont typeface="Roboto Condensed Light,Sans-Serif"/>
              <a:buChar char="▻"/>
              <a:tabLst>
                <a:tab pos="457200" algn="l"/>
              </a:tabLst>
            </a:pPr>
            <a:endParaRPr lang="en-US" sz="1100"/>
          </a:p>
          <a:p>
            <a:pPr marL="285750" indent="-457200">
              <a:spcBef>
                <a:spcPts val="0"/>
              </a:spcBef>
              <a:tabLst>
                <a:tab pos="457200" algn="l"/>
              </a:tabLst>
            </a:pPr>
            <a:endParaRPr lang="en-US" sz="1200">
              <a:solidFill>
                <a:srgbClr val="263248"/>
              </a:solidFill>
            </a:endParaRPr>
          </a:p>
          <a:p>
            <a:pPr marL="990600" lvl="2" indent="-457200">
              <a:spcBef>
                <a:spcPts val="0"/>
              </a:spcBef>
              <a:buNone/>
              <a:tabLst>
                <a:tab pos="457200" algn="l"/>
              </a:tabLst>
            </a:pPr>
            <a:endParaRPr lang="en-US" sz="1200">
              <a:solidFill>
                <a:srgbClr val="263248"/>
              </a:solidFill>
            </a:endParaRPr>
          </a:p>
          <a:p>
            <a:pPr marL="285750" indent="-457200">
              <a:tabLst>
                <a:tab pos="457200" algn="l"/>
              </a:tabLst>
            </a:pPr>
            <a:endParaRPr lang="en-US" sz="1200"/>
          </a:p>
          <a:p>
            <a:pPr lvl="1" indent="-457200">
              <a:spcBef>
                <a:spcPts val="0"/>
              </a:spcBef>
              <a:buFont typeface="Roboto Condensed Light,Sans-Serif"/>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Classroom/Meeting Space Projects – 1</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13" name="Picture 12" descr="A picture containing person, indoor, window, people&#10;&#10;Description automatically generated">
            <a:extLst>
              <a:ext uri="{FF2B5EF4-FFF2-40B4-BE49-F238E27FC236}">
                <a16:creationId xmlns:a16="http://schemas.microsoft.com/office/drawing/2014/main" id="{3ECA1A7E-AF2B-4D88-B88F-F483BBA3E1B6}"/>
              </a:ext>
            </a:extLst>
          </p:cNvPr>
          <p:cNvPicPr>
            <a:picLocks noChangeAspect="1"/>
          </p:cNvPicPr>
          <p:nvPr/>
        </p:nvPicPr>
        <p:blipFill>
          <a:blip r:embed="rId4"/>
          <a:stretch>
            <a:fillRect/>
          </a:stretch>
        </p:blipFill>
        <p:spPr>
          <a:xfrm>
            <a:off x="5805087" y="1769311"/>
            <a:ext cx="2920499" cy="1951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1284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103224" y="1311827"/>
            <a:ext cx="5611776" cy="358995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457200" lvl="1" indent="-182880" fontAlgn="ctr">
              <a:spcBef>
                <a:spcPts val="0"/>
              </a:spcBef>
              <a:buSzPct val="100000"/>
              <a:buFont typeface="Wingdings" panose="05000000000000000000" pitchFamily="2" charset="2"/>
              <a:buChar char="§"/>
              <a:tabLst>
                <a:tab pos="457200" algn="l"/>
              </a:tabLst>
            </a:pPr>
            <a:endParaRPr lang="en-US" sz="1100">
              <a:solidFill>
                <a:schemeClr val="accent5"/>
              </a:solidFill>
              <a:latin typeface="Calibri" panose="020F0502020204030204" pitchFamily="34" charset="0"/>
              <a:cs typeface="Calibri" panose="020F0502020204030204" pitchFamily="34" charset="0"/>
            </a:endParaRPr>
          </a:p>
          <a:p>
            <a:pPr marL="0" indent="0">
              <a:spcBef>
                <a:spcPts val="0"/>
              </a:spcBef>
              <a:buNone/>
              <a:tabLst>
                <a:tab pos="457200" algn="l"/>
              </a:tabLst>
            </a:pPr>
            <a:r>
              <a:rPr lang="en-US" sz="1100">
                <a:solidFill>
                  <a:schemeClr val="accent5"/>
                </a:solidFill>
                <a:latin typeface="Calibri"/>
                <a:cs typeface="Calibri"/>
              </a:rPr>
              <a:t>Projects Underway – Pending Completion</a:t>
            </a:r>
          </a:p>
          <a:p>
            <a:pPr marL="274320" lvl="1" indent="0" fontAlgn="ctr">
              <a:spcBef>
                <a:spcPts val="0"/>
              </a:spcBef>
              <a:buSzPct val="100000"/>
              <a:buNone/>
              <a:tabLst>
                <a:tab pos="457200" algn="l"/>
              </a:tabLst>
            </a:pPr>
            <a:endParaRPr lang="en-US" sz="105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Admin Center Conference Rooms (demo/re-install) + Chancellor Dining Room – January </a:t>
            </a:r>
            <a:r>
              <a:rPr lang="en-US" sz="1050">
                <a:latin typeface="Calibri"/>
                <a:cs typeface="Calibri"/>
              </a:rPr>
              <a:t>2025</a:t>
            </a:r>
            <a:endParaRPr lang="en-US" sz="10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Bloch Executive Hall Classroom Upgrades – defining scope now</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Health Sciences Building rooms 3302, 4302, 5302 – Full AV upgrades Fall/Winter 2024</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Law School room 007e – in process, to be completed by winter break</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Miller Nichols Library 4th floor student success renovation project – spring 2025</a:t>
            </a: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50">
              <a:latin typeface="Calibri" panose="020F0502020204030204" pitchFamily="34" charset="0"/>
              <a:cs typeface="Calibri" panose="020F0502020204030204" pitchFamily="34" charset="0"/>
            </a:endParaRPr>
          </a:p>
          <a:p>
            <a:pPr marL="457200" lvl="1" indent="0">
              <a:spcBef>
                <a:spcPts val="0"/>
              </a:spcBef>
              <a:buNone/>
              <a:tabLst>
                <a:tab pos="457200" algn="l"/>
              </a:tabLst>
            </a:pPr>
            <a:endParaRPr lang="en-US" sz="1100"/>
          </a:p>
          <a:p>
            <a:pPr lvl="1" indent="-457200">
              <a:spcBef>
                <a:spcPts val="0"/>
              </a:spcBef>
              <a:buFont typeface="Roboto Condensed Light,Sans-Serif"/>
              <a:buChar char="▻"/>
              <a:tabLst>
                <a:tab pos="457200" algn="l"/>
              </a:tabLst>
            </a:pPr>
            <a:endParaRPr lang="en-US" sz="1100"/>
          </a:p>
          <a:p>
            <a:pPr marL="285750" indent="-457200">
              <a:spcBef>
                <a:spcPts val="0"/>
              </a:spcBef>
              <a:tabLst>
                <a:tab pos="457200" algn="l"/>
              </a:tabLst>
            </a:pPr>
            <a:endParaRPr lang="en-US" sz="1200">
              <a:solidFill>
                <a:srgbClr val="263248"/>
              </a:solidFill>
            </a:endParaRPr>
          </a:p>
          <a:p>
            <a:pPr marL="990600" lvl="2" indent="-457200">
              <a:spcBef>
                <a:spcPts val="0"/>
              </a:spcBef>
              <a:buNone/>
              <a:tabLst>
                <a:tab pos="457200" algn="l"/>
              </a:tabLst>
            </a:pPr>
            <a:endParaRPr lang="en-US" sz="1200">
              <a:solidFill>
                <a:srgbClr val="263248"/>
              </a:solidFill>
            </a:endParaRPr>
          </a:p>
          <a:p>
            <a:pPr marL="285750" indent="-457200">
              <a:tabLst>
                <a:tab pos="457200" algn="l"/>
              </a:tabLst>
            </a:pPr>
            <a:endParaRPr lang="en-US" sz="1200"/>
          </a:p>
          <a:p>
            <a:pPr lvl="1" indent="-457200">
              <a:spcBef>
                <a:spcPts val="0"/>
              </a:spcBef>
              <a:buFont typeface="Roboto Condensed Light,Sans-Serif"/>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Classroom/Meeting Space Projects – 2</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3" name="Picture 2" descr="A picture containing person, indoor, window, people&#10;&#10;Description automatically generated">
            <a:extLst>
              <a:ext uri="{FF2B5EF4-FFF2-40B4-BE49-F238E27FC236}">
                <a16:creationId xmlns:a16="http://schemas.microsoft.com/office/drawing/2014/main" id="{1DD4C334-AD4C-D143-BFAC-D1455BCD5343}"/>
              </a:ext>
            </a:extLst>
          </p:cNvPr>
          <p:cNvPicPr>
            <a:picLocks noChangeAspect="1"/>
          </p:cNvPicPr>
          <p:nvPr/>
        </p:nvPicPr>
        <p:blipFill>
          <a:blip r:embed="rId4"/>
          <a:stretch>
            <a:fillRect/>
          </a:stretch>
        </p:blipFill>
        <p:spPr>
          <a:xfrm>
            <a:off x="5805087" y="1769311"/>
            <a:ext cx="2920499" cy="1951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5032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320040" y="1332491"/>
            <a:ext cx="8328668" cy="358995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chemeClr val="accent5"/>
                </a:solidFill>
                <a:latin typeface="Calibri"/>
                <a:cs typeface="Calibri"/>
              </a:rPr>
              <a:t>Recently Completed</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Arc-GIS Infrastructure Mapping</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Outside POP Sites HH and Volker Campus</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In-depth detail mapping of HH Campus</a:t>
            </a:r>
          </a:p>
          <a:p>
            <a:pPr marL="0" indent="0">
              <a:spcBef>
                <a:spcPts val="0"/>
              </a:spcBef>
              <a:buNone/>
              <a:tabLst>
                <a:tab pos="457200" algn="l"/>
              </a:tabLst>
            </a:pPr>
            <a:r>
              <a:rPr lang="en-US" sz="1100">
                <a:solidFill>
                  <a:schemeClr val="accent5"/>
                </a:solidFill>
                <a:latin typeface="Calibri"/>
                <a:cs typeface="Calibri"/>
              </a:rPr>
              <a:t>Projects underway – pending completion</a:t>
            </a:r>
            <a:endParaRPr lang="en-US" sz="1100">
              <a:latin typeface="Calibri"/>
              <a:cs typeface="Calibri"/>
            </a:endParaRP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Dental Network improvements – Near Complete </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Installing 10GB service in target areas now</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Grant Hall Wi-Fi Upgrades – Starting </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Installing new/additional access points now</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Arc-GIS Infrastructure Mapping - Ongoing</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In-depth detail mapping  - Volker Campus</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School of Medicine Power Changes – 10/21/24</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Moving equipment to keep network active during outages</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Hospital Hill Steam Pipe coordination – Ongoing </a:t>
            </a:r>
          </a:p>
          <a:p>
            <a:pPr marL="914400" lvl="2"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Protecting copper and fiber cables in the direct path of this project. </a:t>
            </a:r>
          </a:p>
          <a:p>
            <a:pPr marL="457200" lvl="1" indent="-182880">
              <a:spcBef>
                <a:spcPts val="0"/>
              </a:spcBef>
              <a:spcAft>
                <a:spcPts val="300"/>
              </a:spcAft>
              <a:buSzPct val="100000"/>
              <a:buFont typeface="Wingdings" panose="05000000000000000000" pitchFamily="2" charset="2"/>
              <a:buChar char="§"/>
              <a:tabLst>
                <a:tab pos="457200" algn="l"/>
              </a:tabLst>
            </a:pPr>
            <a:r>
              <a:rPr lang="en-US" sz="1000">
                <a:latin typeface="Calibri"/>
                <a:cs typeface="Calibri"/>
              </a:rPr>
              <a:t>MO OneCall – Ongoing</a:t>
            </a:r>
          </a:p>
          <a:p>
            <a:pPr marL="457200" lvl="1" indent="-182880">
              <a:spcBef>
                <a:spcPts val="0"/>
              </a:spcBef>
              <a:spcAft>
                <a:spcPts val="300"/>
              </a:spcAft>
              <a:buSzPct val="100000"/>
              <a:buFont typeface="Wingdings" panose="05000000000000000000" pitchFamily="2" charset="2"/>
              <a:buChar char="§"/>
              <a:tabLst>
                <a:tab pos="457200" algn="l"/>
              </a:tabLst>
            </a:pPr>
            <a:endParaRPr lang="en-US" sz="11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endParaRPr lang="en-US" sz="1050">
              <a:latin typeface="Calibri" panose="020F0502020204030204" pitchFamily="34" charset="0"/>
              <a:cs typeface="Calibri" panose="020F0502020204030204" pitchFamily="34" charset="0"/>
            </a:endParaRPr>
          </a:p>
          <a:p>
            <a:pPr marL="457200" lvl="1" indent="0">
              <a:spcBef>
                <a:spcPts val="0"/>
              </a:spcBef>
              <a:buNone/>
              <a:tabLst>
                <a:tab pos="457200" algn="l"/>
              </a:tabLst>
            </a:pPr>
            <a:endParaRPr lang="en-US" sz="1100"/>
          </a:p>
          <a:p>
            <a:pPr lvl="1" indent="-457200">
              <a:spcBef>
                <a:spcPts val="0"/>
              </a:spcBef>
              <a:buFont typeface="Roboto Condensed Light,Sans-Serif"/>
              <a:buChar char="▻"/>
              <a:tabLst>
                <a:tab pos="457200" algn="l"/>
              </a:tabLst>
            </a:pPr>
            <a:endParaRPr lang="en-US" sz="1100"/>
          </a:p>
          <a:p>
            <a:pPr marL="285750" indent="-457200">
              <a:spcBef>
                <a:spcPts val="0"/>
              </a:spcBef>
              <a:tabLst>
                <a:tab pos="457200" algn="l"/>
              </a:tabLst>
            </a:pPr>
            <a:endParaRPr lang="en-US" sz="1200">
              <a:solidFill>
                <a:srgbClr val="263248"/>
              </a:solidFill>
            </a:endParaRPr>
          </a:p>
          <a:p>
            <a:pPr marL="990600" lvl="2" indent="-457200">
              <a:spcBef>
                <a:spcPts val="0"/>
              </a:spcBef>
              <a:buNone/>
              <a:tabLst>
                <a:tab pos="457200" algn="l"/>
              </a:tabLst>
            </a:pPr>
            <a:endParaRPr lang="en-US" sz="1200">
              <a:solidFill>
                <a:srgbClr val="263248"/>
              </a:solidFill>
            </a:endParaRPr>
          </a:p>
          <a:p>
            <a:pPr marL="285750" indent="-457200">
              <a:tabLst>
                <a:tab pos="457200" algn="l"/>
              </a:tabLst>
            </a:pPr>
            <a:endParaRPr lang="en-US" sz="1200"/>
          </a:p>
          <a:p>
            <a:pPr lvl="1" indent="-457200">
              <a:spcBef>
                <a:spcPts val="0"/>
              </a:spcBef>
              <a:buFont typeface="Roboto Condensed Light,Sans-Serif"/>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Infrastructure &amp; Network Projects</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3074" name="Picture 2" descr="4 Tips to Optimize Your Office's Network Infrastructure | Entrepreneur">
            <a:extLst>
              <a:ext uri="{FF2B5EF4-FFF2-40B4-BE49-F238E27FC236}">
                <a16:creationId xmlns:a16="http://schemas.microsoft.com/office/drawing/2014/main" id="{A806AE0A-88C7-ED44-A3B1-B02780901E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1296" y="1654200"/>
            <a:ext cx="3422664" cy="22813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044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body" idx="1"/>
          </p:nvPr>
        </p:nvSpPr>
        <p:spPr>
          <a:xfrm>
            <a:off x="192494" y="1340688"/>
            <a:ext cx="5258400" cy="3730971"/>
          </a:xfrm>
          <a:prstGeom prst="rect">
            <a:avLst/>
          </a:prstGeom>
        </p:spPr>
        <p:txBody>
          <a:bodyPr spcFirstLastPara="1" wrap="square" lIns="91425" tIns="91425" rIns="91425" bIns="91425" anchor="t" anchorCtr="0">
            <a:noAutofit/>
          </a:bodyPr>
          <a:lstStyle/>
          <a:p>
            <a:pPr marL="0" indent="0">
              <a:spcBef>
                <a:spcPts val="0"/>
              </a:spcBef>
              <a:buSzPts val="2400"/>
              <a:buNone/>
              <a:tabLst>
                <a:tab pos="457200" algn="l"/>
              </a:tabLst>
            </a:pPr>
            <a:r>
              <a:rPr lang="en-US" sz="1100">
                <a:solidFill>
                  <a:schemeClr val="accent5"/>
                </a:solidFill>
                <a:latin typeface="Calibri"/>
                <a:cs typeface="Calibri"/>
              </a:rPr>
              <a:t>Building Network Lifecycle Upgrades</a:t>
            </a:r>
          </a:p>
          <a:p>
            <a:pPr marL="0" indent="0">
              <a:spcBef>
                <a:spcPts val="0"/>
              </a:spcBef>
              <a:buSzPts val="2400"/>
              <a:buNone/>
              <a:tabLst>
                <a:tab pos="457200" algn="l"/>
              </a:tabLst>
            </a:pPr>
            <a:r>
              <a:rPr lang="en-US" sz="1000">
                <a:latin typeface="Calibri"/>
                <a:cs typeface="Calibri"/>
              </a:rPr>
              <a:t>Multigigabit desktop connections, 60 watts Power-over-Ethernet &amp; 25Gb uplinks   </a:t>
            </a: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1000">
                <a:solidFill>
                  <a:srgbClr val="00B050"/>
                </a:solidFill>
                <a:latin typeface="Calibri"/>
                <a:cs typeface="Calibri"/>
              </a:rPr>
              <a:t>Cherry Street Garage - New switches installed July 2024</a:t>
            </a:r>
          </a:p>
          <a:p>
            <a:pPr marL="457200" lvl="1" indent="-182880" fontAlgn="ctr">
              <a:spcBef>
                <a:spcPts val="0"/>
              </a:spcBef>
              <a:buSzPct val="100000"/>
              <a:buFont typeface="Wingdings" panose="05000000000000000000" pitchFamily="2" charset="2"/>
              <a:buChar char="§"/>
              <a:tabLst>
                <a:tab pos="457200" algn="l"/>
              </a:tabLst>
            </a:pPr>
            <a:r>
              <a:rPr lang="en-US" sz="1000">
                <a:solidFill>
                  <a:srgbClr val="00B050"/>
                </a:solidFill>
                <a:latin typeface="Calibri"/>
                <a:cs typeface="Calibri"/>
              </a:rPr>
              <a:t>Atterbury Student Success Center - New switches installed July 2024</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Miller Nichols Library 4th floor and building Distribution – </a:t>
            </a:r>
            <a:r>
              <a:rPr lang="en-US" sz="1000">
                <a:solidFill>
                  <a:srgbClr val="C00000"/>
                </a:solidFill>
                <a:latin typeface="Calibri"/>
                <a:cs typeface="Calibri"/>
              </a:rPr>
              <a:t>Awaiting Construction </a:t>
            </a:r>
          </a:p>
          <a:p>
            <a:pPr marL="731520" lvl="2" indent="0">
              <a:spcBef>
                <a:spcPts val="0"/>
              </a:spcBef>
              <a:buNone/>
              <a:tabLst>
                <a:tab pos="457200" algn="l"/>
              </a:tabLst>
            </a:pPr>
            <a:endParaRPr lang="en-US" sz="1000">
              <a:solidFill>
                <a:srgbClr val="263248"/>
              </a:solidFill>
              <a:latin typeface="Calibri"/>
              <a:ea typeface="Calibri"/>
              <a:cs typeface="Calibri"/>
            </a:endParaRPr>
          </a:p>
          <a:p>
            <a:pPr marL="0" lvl="0" indent="0" fontAlgn="ctr">
              <a:spcBef>
                <a:spcPts val="0"/>
              </a:spcBef>
              <a:buSzPts val="2400"/>
              <a:buNone/>
              <a:tabLst>
                <a:tab pos="457200" algn="l"/>
              </a:tabLst>
            </a:pPr>
            <a:r>
              <a:rPr lang="en-US" sz="1100">
                <a:solidFill>
                  <a:schemeClr val="accent5"/>
                </a:solidFill>
                <a:latin typeface="Calibri"/>
                <a:cs typeface="Calibri"/>
              </a:rPr>
              <a:t>MoreNet Fiber Path Upgrade to Campus</a:t>
            </a:r>
          </a:p>
          <a:p>
            <a:pPr marL="0" indent="0" fontAlgn="ctr">
              <a:spcBef>
                <a:spcPts val="0"/>
              </a:spcBef>
              <a:buSzPts val="2400"/>
              <a:buNone/>
              <a:tabLst>
                <a:tab pos="457200" algn="l"/>
              </a:tabLst>
            </a:pPr>
            <a:r>
              <a:rPr lang="en-US" sz="1000">
                <a:latin typeface="Calibri"/>
                <a:cs typeface="Calibri"/>
              </a:rPr>
              <a:t>Improve off-campus network resiliency via direct fiber path from Hospital Hill to MOREnet  </a:t>
            </a:r>
            <a:endParaRPr lang="en-US" sz="1000">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Fiber path between downtown to Volker campus via Gilliam by Zayo. </a:t>
            </a:r>
          </a:p>
          <a:p>
            <a:pPr marL="914400" lvl="2" indent="-182880" fontAlgn="ctr">
              <a:spcBef>
                <a:spcPts val="0"/>
              </a:spcBef>
              <a:buSzPct val="100000"/>
              <a:buFont typeface="Wingdings" panose="05000000000000000000" pitchFamily="2" charset="2"/>
              <a:buChar char="§"/>
              <a:tabLst>
                <a:tab pos="457200" algn="l"/>
              </a:tabLst>
            </a:pPr>
            <a:r>
              <a:rPr lang="en-US" sz="1000">
                <a:solidFill>
                  <a:srgbClr val="00B050"/>
                </a:solidFill>
                <a:latin typeface="Calibri"/>
                <a:cs typeface="Calibri"/>
              </a:rPr>
              <a:t>100 Gig uplink to MOREnet in Downtown Kansas City – Complete </a:t>
            </a:r>
            <a:endParaRPr lang="en-US">
              <a:solidFill>
                <a:srgbClr val="00B050"/>
              </a:solidFill>
              <a:latin typeface="Calibri"/>
              <a:cs typeface="Calibri"/>
            </a:endParaRP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Fiber path between downtown to School of Medicine via Holmes by Everfast</a:t>
            </a:r>
          </a:p>
          <a:p>
            <a:pPr marL="914400" lvl="2" indent="-182880" fontAlgn="ctr">
              <a:spcBef>
                <a:spcPts val="0"/>
              </a:spcBef>
              <a:buSzPct val="100000"/>
              <a:buFont typeface="Wingdings" panose="05000000000000000000" pitchFamily="2" charset="2"/>
              <a:buChar char="§"/>
              <a:tabLst>
                <a:tab pos="457200" algn="l"/>
              </a:tabLst>
            </a:pPr>
            <a:r>
              <a:rPr lang="en-US" sz="1000">
                <a:solidFill>
                  <a:srgbClr val="00B050"/>
                </a:solidFill>
                <a:latin typeface="Calibri"/>
                <a:cs typeface="Calibri"/>
              </a:rPr>
              <a:t>100 Gig uplink to MOREnet in Rolla, MO  - Complete </a:t>
            </a:r>
          </a:p>
          <a:p>
            <a:pPr marL="274320" lvl="1" indent="0" fontAlgn="ctr">
              <a:spcBef>
                <a:spcPts val="0"/>
              </a:spcBef>
              <a:buSzPct val="100000"/>
              <a:buNone/>
              <a:tabLst>
                <a:tab pos="457200" algn="l"/>
              </a:tabLst>
            </a:pPr>
            <a:endParaRPr lang="en-US" sz="1000">
              <a:latin typeface="Calibri" panose="020F0502020204030204" pitchFamily="34" charset="0"/>
              <a:cs typeface="Calibri" panose="020F0502020204030204" pitchFamily="34" charset="0"/>
            </a:endParaRPr>
          </a:p>
          <a:p>
            <a:pPr marL="0" indent="0" fontAlgn="ctr">
              <a:spcBef>
                <a:spcPts val="0"/>
              </a:spcBef>
              <a:buSzPts val="2400"/>
              <a:buNone/>
              <a:tabLst>
                <a:tab pos="457200" algn="l"/>
              </a:tabLst>
            </a:pPr>
            <a:r>
              <a:rPr lang="en-US" sz="1100">
                <a:solidFill>
                  <a:schemeClr val="accent5"/>
                </a:solidFill>
                <a:latin typeface="Calibri"/>
                <a:cs typeface="Calibri"/>
              </a:rPr>
              <a:t>Campus Phone System – Hybrid Cloud</a:t>
            </a:r>
          </a:p>
          <a:p>
            <a:pPr marL="0" indent="0" fontAlgn="ctr">
              <a:spcBef>
                <a:spcPts val="0"/>
              </a:spcBef>
              <a:buSzPts val="2400"/>
              <a:buNone/>
              <a:tabLst>
                <a:tab pos="457200" algn="l"/>
              </a:tabLst>
            </a:pPr>
            <a:r>
              <a:rPr lang="en-US" sz="1000">
                <a:solidFill>
                  <a:srgbClr val="00B050"/>
                </a:solidFill>
                <a:latin typeface="Calibri"/>
                <a:cs typeface="Calibri"/>
              </a:rPr>
              <a:t>Renewed phone system &amp; contact center service </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Jabber softphone will be migrated to WebEx App client</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Phone features: SMS integration, PCI compliance</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Contact Center features: Multichannel agents, web client, AI bots</a:t>
            </a:r>
          </a:p>
          <a:p>
            <a:pPr marL="342900" indent="-342900">
              <a:spcBef>
                <a:spcPts val="0"/>
              </a:spcBef>
              <a:buFont typeface="Roboto Condensed Light" panose="05050102010706020507" pitchFamily="18" charset="2"/>
              <a:buChar char="▰"/>
            </a:pPr>
            <a:endParaRPr lang="en-US" sz="1100">
              <a:latin typeface="Calibri" panose="020F0502020204030204" pitchFamily="34" charset="0"/>
            </a:endParaRPr>
          </a:p>
        </p:txBody>
      </p:sp>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
                <a:solidFill>
                  <a:schemeClr val="accent5"/>
                </a:solidFill>
                <a:latin typeface="Calibri"/>
                <a:ea typeface="Calibri"/>
                <a:cs typeface="Calibri"/>
              </a:rPr>
              <a:t>Networking Update</a:t>
            </a:r>
            <a:r>
              <a:rPr lang="en-US">
                <a:solidFill>
                  <a:schemeClr val="accent5"/>
                </a:solidFill>
                <a:latin typeface="Calibri"/>
                <a:ea typeface="Calibri"/>
                <a:cs typeface="Calibri"/>
              </a:rPr>
              <a:t> – 1</a:t>
            </a:r>
          </a:p>
        </p:txBody>
      </p:sp>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3" name="Graphic 2" descr="Network diagram outline">
            <a:extLst>
              <a:ext uri="{FF2B5EF4-FFF2-40B4-BE49-F238E27FC236}">
                <a16:creationId xmlns:a16="http://schemas.microsoft.com/office/drawing/2014/main" id="{2E9C78E7-A5C8-439A-9EB6-31D186E6D6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594360"/>
            <a:ext cx="457200" cy="457200"/>
          </a:xfrm>
          <a:prstGeom prst="rect">
            <a:avLst/>
          </a:prstGeom>
        </p:spPr>
      </p:pic>
      <p:pic>
        <p:nvPicPr>
          <p:cNvPr id="2" name="Picture 1">
            <a:extLst>
              <a:ext uri="{FF2B5EF4-FFF2-40B4-BE49-F238E27FC236}">
                <a16:creationId xmlns:a16="http://schemas.microsoft.com/office/drawing/2014/main" id="{2B6DF733-6B78-295F-08E5-410436C2F6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97410" y="1663698"/>
            <a:ext cx="3648271" cy="21844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8051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ctrTitle" idx="4294967295"/>
          </p:nvPr>
        </p:nvSpPr>
        <p:spPr>
          <a:xfrm>
            <a:off x="1275150" y="199185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solidFill>
                  <a:schemeClr val="accent5"/>
                </a:solidFill>
                <a:latin typeface="Calibri" panose="020F0502020204030204" pitchFamily="34" charset="0"/>
                <a:ea typeface="Calibri" panose="020F0502020204030204" pitchFamily="34" charset="0"/>
                <a:cs typeface="Calibri" panose="020F0502020204030204" pitchFamily="34" charset="0"/>
              </a:rPr>
              <a:t>WELCOME</a:t>
            </a:r>
          </a:p>
        </p:txBody>
      </p:sp>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8"/>
          <p:cNvSpPr txBox="1">
            <a:spLocks noGrp="1"/>
          </p:cNvSpPr>
          <p:nvPr>
            <p:ph type="body" idx="1"/>
          </p:nvPr>
        </p:nvSpPr>
        <p:spPr>
          <a:xfrm>
            <a:off x="192494" y="1340688"/>
            <a:ext cx="5258400" cy="3730971"/>
          </a:xfrm>
          <a:prstGeom prst="rect">
            <a:avLst/>
          </a:prstGeom>
        </p:spPr>
        <p:txBody>
          <a:bodyPr spcFirstLastPara="1" wrap="square" lIns="91425" tIns="91425" rIns="91425" bIns="91425" anchor="t" anchorCtr="0">
            <a:noAutofit/>
          </a:bodyPr>
          <a:lstStyle/>
          <a:p>
            <a:pPr marL="0" indent="0" fontAlgn="ctr">
              <a:spcBef>
                <a:spcPts val="0"/>
              </a:spcBef>
              <a:buSzPts val="2400"/>
              <a:buNone/>
              <a:tabLst>
                <a:tab pos="457200" algn="l"/>
              </a:tabLst>
            </a:pPr>
            <a:r>
              <a:rPr lang="en-US" sz="1100">
                <a:solidFill>
                  <a:schemeClr val="accent5"/>
                </a:solidFill>
                <a:latin typeface="Calibri"/>
                <a:cs typeface="Calibri"/>
              </a:rPr>
              <a:t>Newcomb Hall Data Center Upgrades</a:t>
            </a:r>
          </a:p>
          <a:p>
            <a:pPr marL="0">
              <a:spcBef>
                <a:spcPts val="0"/>
              </a:spcBef>
              <a:buNone/>
              <a:tabLst>
                <a:tab pos="457200" algn="l"/>
              </a:tabLst>
            </a:pPr>
            <a:r>
              <a:rPr lang="en-US" sz="1000">
                <a:latin typeface="Calibri"/>
                <a:ea typeface="Calibri"/>
                <a:cs typeface="Calibri"/>
              </a:rPr>
              <a:t>Fire suppression system </a:t>
            </a:r>
            <a:endParaRPr lang="en-US">
              <a:effectLst/>
            </a:endParaRP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Received quote for fire control panel replacement </a:t>
            </a: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Reviewing options and phasing</a:t>
            </a:r>
          </a:p>
          <a:p>
            <a:pPr marL="0" indent="0">
              <a:spcBef>
                <a:spcPts val="0"/>
              </a:spcBef>
              <a:buNone/>
              <a:tabLst>
                <a:tab pos="457200" algn="l"/>
              </a:tabLst>
            </a:pPr>
            <a:endParaRPr lang="en-US" sz="1100">
              <a:solidFill>
                <a:srgbClr val="263248"/>
              </a:solidFill>
              <a:latin typeface="Calibri"/>
            </a:endParaRPr>
          </a:p>
          <a:p>
            <a:pPr marL="0" indent="0">
              <a:spcBef>
                <a:spcPts val="0"/>
              </a:spcBef>
              <a:buNone/>
              <a:tabLst>
                <a:tab pos="457200" algn="l"/>
              </a:tabLst>
            </a:pPr>
            <a:r>
              <a:rPr lang="en-US" sz="1100">
                <a:solidFill>
                  <a:schemeClr val="accent5"/>
                </a:solidFill>
                <a:latin typeface="Calibri"/>
                <a:ea typeface="Calibri"/>
                <a:cs typeface="Calibri"/>
              </a:rPr>
              <a:t>Outdoor Wireless  </a:t>
            </a:r>
          </a:p>
          <a:p>
            <a:pPr marL="0" indent="0">
              <a:spcBef>
                <a:spcPts val="0"/>
              </a:spcBef>
              <a:buNone/>
              <a:tabLst>
                <a:tab pos="457200" algn="l"/>
              </a:tabLst>
            </a:pPr>
            <a:r>
              <a:rPr lang="en-US" sz="1000">
                <a:solidFill>
                  <a:srgbClr val="263248"/>
                </a:solidFill>
                <a:latin typeface="Calibri"/>
                <a:ea typeface="Calibri"/>
                <a:cs typeface="Calibri"/>
              </a:rPr>
              <a:t>Improved wireless coverage in outdoor spaces</a:t>
            </a:r>
            <a:endParaRPr lang="en-US">
              <a:effectLst/>
            </a:endParaRP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Adding 3 new APs to Swinney / Atterbury area – Construction underway</a:t>
            </a:r>
          </a:p>
          <a:p>
            <a:pPr marL="0" indent="0" fontAlgn="ctr">
              <a:spcBef>
                <a:spcPts val="0"/>
              </a:spcBef>
              <a:buSzPts val="2400"/>
              <a:buNone/>
              <a:tabLst>
                <a:tab pos="457200" algn="l"/>
              </a:tabLst>
            </a:pPr>
            <a:endParaRPr lang="en-US" sz="1100">
              <a:solidFill>
                <a:schemeClr val="accent5"/>
              </a:solidFill>
              <a:latin typeface="Calibri"/>
              <a:cs typeface="Calibri"/>
            </a:endParaRPr>
          </a:p>
          <a:p>
            <a:pPr marL="0" indent="0">
              <a:spcBef>
                <a:spcPts val="0"/>
              </a:spcBef>
              <a:buNone/>
              <a:tabLst>
                <a:tab pos="457200" algn="l"/>
              </a:tabLst>
            </a:pPr>
            <a:r>
              <a:rPr lang="en-US" sz="1100">
                <a:solidFill>
                  <a:schemeClr val="accent5"/>
                </a:solidFill>
                <a:latin typeface="Calibri"/>
                <a:cs typeface="Calibri"/>
              </a:rPr>
              <a:t>Indoor Wireless  </a:t>
            </a:r>
          </a:p>
          <a:p>
            <a:pPr marL="0" indent="0">
              <a:spcBef>
                <a:spcPts val="0"/>
              </a:spcBef>
              <a:buNone/>
              <a:tabLst>
                <a:tab pos="457200" algn="l"/>
              </a:tabLst>
            </a:pPr>
            <a:r>
              <a:rPr lang="en-US" sz="1000">
                <a:solidFill>
                  <a:srgbClr val="263248"/>
                </a:solidFill>
                <a:latin typeface="Calibri"/>
                <a:cs typeface="Calibri"/>
              </a:rPr>
              <a:t>Improved wireless coverage in UMKC buildings</a:t>
            </a: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Replaced 176 indoor Access Points with the newest WiFi 6E standard </a:t>
            </a:r>
          </a:p>
          <a:p>
            <a:pPr marL="0" indent="0" fontAlgn="ctr">
              <a:spcBef>
                <a:spcPts val="0"/>
              </a:spcBef>
              <a:buSzPts val="2400"/>
              <a:buNone/>
              <a:tabLst>
                <a:tab pos="457200" algn="l"/>
              </a:tabLst>
            </a:pPr>
            <a:endParaRPr lang="en-US" sz="1100">
              <a:solidFill>
                <a:schemeClr val="accent5"/>
              </a:solidFill>
              <a:latin typeface="Calibri"/>
              <a:cs typeface="Calibri"/>
            </a:endParaRPr>
          </a:p>
          <a:p>
            <a:pPr marL="0" indent="0">
              <a:spcBef>
                <a:spcPts val="0"/>
              </a:spcBef>
              <a:buSzPts val="2400"/>
              <a:buNone/>
              <a:tabLst>
                <a:tab pos="457200" algn="l"/>
              </a:tabLst>
            </a:pPr>
            <a:r>
              <a:rPr lang="en-US" sz="1100">
                <a:solidFill>
                  <a:schemeClr val="accent5"/>
                </a:solidFill>
                <a:latin typeface="Calibri"/>
                <a:cs typeface="Calibri"/>
              </a:rPr>
              <a:t>New Building Construction </a:t>
            </a:r>
            <a:endParaRPr lang="en-US">
              <a:solidFill>
                <a:schemeClr val="accent5"/>
              </a:solidFill>
            </a:endParaRPr>
          </a:p>
          <a:p>
            <a:pPr marL="0" indent="0" fontAlgn="ctr">
              <a:spcBef>
                <a:spcPts val="0"/>
              </a:spcBef>
              <a:buSzPts val="2400"/>
              <a:buNone/>
              <a:tabLst>
                <a:tab pos="457200" algn="l"/>
              </a:tabLst>
            </a:pPr>
            <a:r>
              <a:rPr lang="en-US" sz="1000">
                <a:latin typeface="Calibri"/>
                <a:cs typeface="Calibri"/>
              </a:rPr>
              <a:t>Working with campus partners and architects to design building network and security systems</a:t>
            </a:r>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Miller Nichols Library 4th floor – Design underway</a:t>
            </a:r>
          </a:p>
          <a:p>
            <a:pPr marL="457200" lvl="1" indent="-182880">
              <a:spcBef>
                <a:spcPts val="0"/>
              </a:spcBef>
              <a:buSzPct val="100000"/>
              <a:buFont typeface="Wingdings" panose="05000000000000000000" pitchFamily="2" charset="2"/>
              <a:buChar char="§"/>
              <a:tabLst>
                <a:tab pos="457200" algn="l"/>
              </a:tabLst>
            </a:pPr>
            <a:r>
              <a:rPr lang="en-US" sz="1000">
                <a:latin typeface="Calibri"/>
                <a:cs typeface="Calibri"/>
              </a:rPr>
              <a:t>School of Medicine – St. Joseph – Design underway</a:t>
            </a:r>
            <a:endParaRPr lang="en-US"/>
          </a:p>
          <a:p>
            <a:pPr marL="457200" lvl="1" indent="-182880" fontAlgn="ctr">
              <a:spcBef>
                <a:spcPts val="0"/>
              </a:spcBef>
              <a:buSzPct val="100000"/>
              <a:buFont typeface="Wingdings" panose="05000000000000000000" pitchFamily="2" charset="2"/>
              <a:buChar char="§"/>
              <a:tabLst>
                <a:tab pos="457200" algn="l"/>
              </a:tabLst>
            </a:pPr>
            <a:r>
              <a:rPr lang="en-US" sz="1000">
                <a:latin typeface="Calibri"/>
                <a:cs typeface="Calibri"/>
              </a:rPr>
              <a:t>Health Innovation &amp; Delivery Building – Design underway </a:t>
            </a:r>
            <a:endParaRPr lang="en-US" sz="1000">
              <a:latin typeface="Calibri" panose="020F0502020204030204" pitchFamily="34" charset="0"/>
              <a:cs typeface="Calibri" panose="020F0502020204030204" pitchFamily="34" charset="0"/>
            </a:endParaRPr>
          </a:p>
          <a:p>
            <a:pPr marL="342900" indent="-342900">
              <a:spcBef>
                <a:spcPts val="0"/>
              </a:spcBef>
              <a:buFont typeface="Roboto Condensed Light" panose="05050102010706020507" pitchFamily="18" charset="2"/>
              <a:buChar char="▰"/>
            </a:pPr>
            <a:endParaRPr lang="en-US" sz="1100">
              <a:latin typeface="Calibri" panose="020F0502020204030204" pitchFamily="34" charset="0"/>
            </a:endParaRPr>
          </a:p>
        </p:txBody>
      </p:sp>
      <p:sp>
        <p:nvSpPr>
          <p:cNvPr id="268" name="Google Shape;268;p1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r>
              <a:rPr lang="en">
                <a:solidFill>
                  <a:schemeClr val="accent5"/>
                </a:solidFill>
                <a:latin typeface="Calibri"/>
                <a:ea typeface="Calibri"/>
                <a:cs typeface="Calibri"/>
              </a:rPr>
              <a:t>Networking Update</a:t>
            </a:r>
            <a:r>
              <a:rPr lang="en-US">
                <a:solidFill>
                  <a:schemeClr val="accent5"/>
                </a:solidFill>
                <a:latin typeface="Calibri"/>
                <a:ea typeface="Calibri"/>
                <a:cs typeface="Calibri"/>
              </a:rPr>
              <a:t> – 2 </a:t>
            </a:r>
          </a:p>
        </p:txBody>
      </p:sp>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3" name="Graphic 2" descr="Network diagram outline">
            <a:extLst>
              <a:ext uri="{FF2B5EF4-FFF2-40B4-BE49-F238E27FC236}">
                <a16:creationId xmlns:a16="http://schemas.microsoft.com/office/drawing/2014/main" id="{2E9C78E7-A5C8-439A-9EB6-31D186E6D6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40" y="594360"/>
            <a:ext cx="457200" cy="457200"/>
          </a:xfrm>
          <a:prstGeom prst="rect">
            <a:avLst/>
          </a:prstGeom>
        </p:spPr>
      </p:pic>
      <p:pic>
        <p:nvPicPr>
          <p:cNvPr id="3076" name="Picture 4" descr="10 Ways to Improve MDF/IDF Closet Management | Sunbird DCIM">
            <a:extLst>
              <a:ext uri="{FF2B5EF4-FFF2-40B4-BE49-F238E27FC236}">
                <a16:creationId xmlns:a16="http://schemas.microsoft.com/office/drawing/2014/main" id="{BF6C7FC8-3157-1B52-DD7B-49CB8737DB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2971" y="1595967"/>
            <a:ext cx="3294692" cy="246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867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98980" y="1329267"/>
            <a:ext cx="5221638" cy="3681464"/>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chemeClr val="accent5"/>
                </a:solidFill>
                <a:latin typeface="Calibri"/>
                <a:cs typeface="Calibri"/>
              </a:rPr>
              <a:t>Terra Dotta</a:t>
            </a:r>
            <a:endParaRPr lang="en-US">
              <a:solidFill>
                <a:schemeClr val="accent5"/>
              </a:solidFill>
              <a:effectLst/>
            </a:endParaRP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Terra Dotta is a global engagement platform to facilitate cross-cultural learning experiences for students, faculty, and staff worldwide. </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Groups involved include Information Services, International Student Affairs Office (ISAO), Study Abroad and Global Engagement (SAGE), Institutional Research.</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The project implements the following Terra Dotta software modules: International Student and Scholar Services (ISSS), Travel Registry, Agreements, Engage, and Dashboards. </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This project also updates the existing Study Abroad module data feed, site builder, and SSO log-in features.</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This project is projected to close in Fall 2024.</a:t>
            </a:r>
          </a:p>
          <a:p>
            <a:pPr marL="0" indent="0">
              <a:spcBef>
                <a:spcPts val="0"/>
              </a:spcBef>
              <a:buNone/>
              <a:tabLst>
                <a:tab pos="457200" algn="l"/>
              </a:tabLst>
            </a:pPr>
            <a:endParaRPr lang="en-US" sz="1100">
              <a:solidFill>
                <a:schemeClr val="accent5"/>
              </a:solidFill>
              <a:latin typeface="Calibri"/>
              <a:cs typeface="Calibri"/>
            </a:endParaRPr>
          </a:p>
          <a:p>
            <a:pPr marL="0" indent="0">
              <a:spcBef>
                <a:spcPts val="0"/>
              </a:spcBef>
              <a:buNone/>
              <a:tabLst>
                <a:tab pos="457200" algn="l"/>
              </a:tabLst>
            </a:pPr>
            <a:r>
              <a:rPr lang="en-US" sz="1100">
                <a:solidFill>
                  <a:schemeClr val="accent5"/>
                </a:solidFill>
                <a:latin typeface="Calibri"/>
                <a:cs typeface="Calibri"/>
              </a:rPr>
              <a:t>Canusia</a:t>
            </a:r>
            <a:endParaRPr lang="en-US" sz="1100">
              <a:solidFill>
                <a:schemeClr val="accent5"/>
              </a:solidFill>
              <a:effectLst/>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Canusia is an industry leader in concurrent and dual enrollment management, and creates an easy-to-use and custom digital toolbox. </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The High School College Partnership (HSCP) office spearheaded this project, with the assistance of Admissions, Registrar, International Student Affairs Office (ISAO), Cashiers, Information Services, Institutional Research, and Enrollment Management. </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The project scope includes implementing the Canusia software (called myHSCP), using it for admissions and course enrollment, and providing easy access to information for students, families, and teachers.</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Phase 1 of project implementation closed on August 1. This phase involved implementing the software for Fall 2024.</a:t>
            </a:r>
          </a:p>
          <a:p>
            <a:pPr marL="457200" lvl="1" indent="-182880" fontAlgn="ctr">
              <a:spcBef>
                <a:spcPts val="0"/>
              </a:spcBef>
              <a:buSzPct val="100000"/>
              <a:buFont typeface="Wingdings" panose="05000000000000000000" pitchFamily="2" charset="2"/>
              <a:buChar char="§"/>
              <a:tabLst>
                <a:tab pos="457200" algn="l"/>
              </a:tabLst>
            </a:pPr>
            <a:r>
              <a:rPr lang="en-US" sz="900">
                <a:latin typeface="Calibri"/>
                <a:cs typeface="Calibri"/>
              </a:rPr>
              <a:t>Upcoming project phases will include: adding backlogged items for Spring 2025 relaunch and launching supplemental module options.</a:t>
            </a:r>
          </a:p>
          <a:p>
            <a:pPr marL="0" indent="-182880" fontAlgn="ctr">
              <a:spcBef>
                <a:spcPts val="0"/>
              </a:spcBef>
              <a:buSzPct val="100000"/>
              <a:buNone/>
              <a:tabLst>
                <a:tab pos="457200" algn="l"/>
              </a:tabLst>
            </a:pPr>
            <a:endParaRPr lang="en-US" sz="1000">
              <a:solidFill>
                <a:srgbClr val="FF9800"/>
              </a:solidFill>
              <a:latin typeface="Calibri" panose="020F0502020204030204" pitchFamily="34" charset="0"/>
              <a:cs typeface="Calibri" panose="020F0502020204030204" pitchFamily="34" charset="0"/>
            </a:endParaRPr>
          </a:p>
          <a:p>
            <a:pPr marL="285750" indent="-457200">
              <a:spcBef>
                <a:spcPts val="0"/>
              </a:spcBef>
              <a:tabLst>
                <a:tab pos="457200" algn="l"/>
              </a:tabLst>
            </a:pPr>
            <a:endParaRPr lang="en-US" sz="1200"/>
          </a:p>
          <a:p>
            <a:pPr marL="990600" lvl="2" indent="-457200">
              <a:spcBef>
                <a:spcPts val="0"/>
              </a:spcBef>
              <a:buNone/>
              <a:tabLst>
                <a:tab pos="457200" algn="l"/>
              </a:tabLst>
            </a:pPr>
            <a:endParaRPr lang="en-US" sz="1200"/>
          </a:p>
          <a:p>
            <a:pPr marL="285750" indent="-457200">
              <a:tabLst>
                <a:tab pos="457200" algn="l"/>
              </a:tabLst>
            </a:pPr>
            <a:endParaRPr lang="en-US" sz="1200"/>
          </a:p>
          <a:p>
            <a:pPr lvl="1" indent="-457200">
              <a:spcBef>
                <a:spcPts val="0"/>
              </a:spcBef>
              <a:buFont typeface="Roboto Condensed Light,Sans-Serif"/>
              <a:buChar char="▻"/>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Business Development</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1028" name="Picture 4">
            <a:extLst>
              <a:ext uri="{FF2B5EF4-FFF2-40B4-BE49-F238E27FC236}">
                <a16:creationId xmlns:a16="http://schemas.microsoft.com/office/drawing/2014/main" id="{0533CBC2-ADC6-0679-7C0F-48EBCB4636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0618" y="1679575"/>
            <a:ext cx="3466195" cy="2266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13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111680" y="1282700"/>
            <a:ext cx="4644470" cy="3702631"/>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100">
                <a:solidFill>
                  <a:schemeClr val="accent5"/>
                </a:solidFill>
                <a:latin typeface="Calibri"/>
                <a:cs typeface="Calibri"/>
              </a:rPr>
              <a:t>National Institute of Standards and Technology (NIST) Assessment - Underway</a:t>
            </a:r>
            <a:endParaRPr lang="en-US">
              <a:solidFill>
                <a:schemeClr val="accent5"/>
              </a:solidFill>
              <a:effectLst/>
            </a:endParaRP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Homeland Security Cyber assessment for UMKC starting later this month</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Reviewing &amp; creating an updated UMKC Threat Matrix for Academic &amp; Business units and key technologies.</a:t>
            </a:r>
          </a:p>
          <a:p>
            <a:pPr marL="0" indent="-182880" fontAlgn="ctr">
              <a:spcBef>
                <a:spcPts val="0"/>
              </a:spcBef>
              <a:buSzPct val="100000"/>
              <a:buNone/>
              <a:tabLst>
                <a:tab pos="457200" algn="l"/>
              </a:tabLst>
            </a:pPr>
            <a:endParaRPr lang="en-US" sz="900">
              <a:solidFill>
                <a:srgbClr val="263248"/>
              </a:solidFill>
              <a:latin typeface="Calibri"/>
              <a:cs typeface="Calibri"/>
            </a:endParaRPr>
          </a:p>
          <a:p>
            <a:pPr marL="0" indent="0" fontAlgn="ctr">
              <a:spcBef>
                <a:spcPts val="0"/>
              </a:spcBef>
              <a:buNone/>
              <a:tabLst>
                <a:tab pos="457200" algn="l"/>
              </a:tabLst>
            </a:pPr>
            <a:r>
              <a:rPr lang="en-US" sz="1100">
                <a:solidFill>
                  <a:schemeClr val="accent5"/>
                </a:solidFill>
                <a:latin typeface="Calibri"/>
                <a:cs typeface="Calibri"/>
              </a:rPr>
              <a:t>New ADA Title II Digital Accessibility Regulations </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New DOJ Regulations will require significant changes across the UM to ensure compliance with federal law and access for persons with disabilities. </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The final rule establishes a required minimum standard for digital accessibility of websites and web and mobile applications.</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Two-year taskforce established on all campuses to work on these changes. </a:t>
            </a:r>
          </a:p>
          <a:p>
            <a:pPr marL="0" indent="-182880" fontAlgn="ctr">
              <a:spcBef>
                <a:spcPts val="0"/>
              </a:spcBef>
              <a:buSzPct val="100000"/>
              <a:buNone/>
              <a:tabLst>
                <a:tab pos="457200" algn="l"/>
              </a:tabLst>
            </a:pPr>
            <a:endParaRPr lang="en-US" sz="1000">
              <a:solidFill>
                <a:schemeClr val="accent5"/>
              </a:solidFill>
              <a:latin typeface="Calibri"/>
              <a:cs typeface="Calibri"/>
            </a:endParaRPr>
          </a:p>
          <a:p>
            <a:pPr marL="0" indent="-182880" fontAlgn="ctr">
              <a:spcBef>
                <a:spcPts val="0"/>
              </a:spcBef>
              <a:buSzPct val="100000"/>
              <a:buNone/>
              <a:tabLst>
                <a:tab pos="457200" algn="l"/>
              </a:tabLst>
            </a:pPr>
            <a:r>
              <a:rPr lang="en-US" sz="1000">
                <a:solidFill>
                  <a:schemeClr val="accent5"/>
                </a:solidFill>
                <a:latin typeface="Calibri"/>
                <a:cs typeface="Calibri"/>
              </a:rPr>
              <a:t>Construction Code &amp; Compliance Changes</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New UM requirement contractors or in-house department performing work</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IS and CFM required to submit permit requests for work that impacts building structures and existing fire rated areas/assemblies. </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UM has a contract with GBA Consulting </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Fees for GBA plan review &amp; permitting administration start at $300 and scale based on project scope.</a:t>
            </a:r>
            <a:endParaRPr lang="en-US" sz="1000">
              <a:solidFill>
                <a:srgbClr val="FF9800"/>
              </a:solidFill>
              <a:latin typeface="Calibri" panose="020F0502020204030204" pitchFamily="34" charset="0"/>
              <a:cs typeface="Calibri" panose="020F0502020204030204" pitchFamily="34" charset="0"/>
            </a:endParaRP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IS Infrastructure and classroom teams completed additional fire stop training </a:t>
            </a:r>
            <a:endParaRPr lang="en-US" sz="1200"/>
          </a:p>
          <a:p>
            <a:pPr marL="0" indent="-182880" fontAlgn="ctr">
              <a:spcBef>
                <a:spcPts val="0"/>
              </a:spcBef>
              <a:buSzPct val="100000"/>
              <a:buNone/>
              <a:tabLst>
                <a:tab pos="457200" algn="l"/>
              </a:tabLst>
            </a:pPr>
            <a:endParaRPr lang="en-US" sz="1000">
              <a:solidFill>
                <a:schemeClr val="accent5"/>
              </a:solidFill>
              <a:latin typeface="Calibri"/>
              <a:cs typeface="Calibri"/>
            </a:endParaRPr>
          </a:p>
          <a:p>
            <a:pPr marL="0" indent="-182880" fontAlgn="ctr">
              <a:spcBef>
                <a:spcPts val="0"/>
              </a:spcBef>
              <a:buSzPct val="100000"/>
              <a:buNone/>
              <a:tabLst>
                <a:tab pos="457200" algn="l"/>
              </a:tabLst>
            </a:pPr>
            <a:r>
              <a:rPr lang="en-US" sz="1000">
                <a:solidFill>
                  <a:schemeClr val="accent5"/>
                </a:solidFill>
                <a:latin typeface="Calibri"/>
                <a:cs typeface="Calibri"/>
              </a:rPr>
              <a:t>New UM Chief Privacy Officer Hired - Jennifer Thorpe</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IS has met with Jennifer and discussed her plans for many changes </a:t>
            </a:r>
          </a:p>
          <a:p>
            <a:pPr marL="457200" lvl="1" indent="-182880" fontAlgn="ctr">
              <a:spcBef>
                <a:spcPts val="0"/>
              </a:spcBef>
              <a:buSzPct val="100000"/>
              <a:buFont typeface="Wingdings" panose="05000000000000000000" pitchFamily="2" charset="2"/>
              <a:buChar char="§"/>
              <a:tabLst>
                <a:tab pos="457200" algn="l"/>
              </a:tabLst>
            </a:pPr>
            <a:r>
              <a:rPr lang="en-US" sz="900">
                <a:solidFill>
                  <a:srgbClr val="263248"/>
                </a:solidFill>
                <a:latin typeface="Calibri"/>
                <a:cs typeface="Calibri"/>
              </a:rPr>
              <a:t>No detailed plan or timeline yet.</a:t>
            </a:r>
          </a:p>
          <a:p>
            <a:pPr marL="0" indent="0">
              <a:buNone/>
              <a:tabLst>
                <a:tab pos="457200" algn="l"/>
              </a:tabLst>
            </a:pPr>
            <a:endParaRPr lang="en-US" sz="1200"/>
          </a:p>
          <a:p>
            <a:pPr lvl="1" indent="-457200">
              <a:spcBef>
                <a:spcPts val="0"/>
              </a:spcBef>
              <a:buFont typeface="Roboto Condensed Light,Sans-Serif"/>
              <a:buChar char="▻"/>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UM Compliance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5" name="Picture 4">
            <a:extLst>
              <a:ext uri="{FF2B5EF4-FFF2-40B4-BE49-F238E27FC236}">
                <a16:creationId xmlns:a16="http://schemas.microsoft.com/office/drawing/2014/main" id="{2C3B05AC-7E3C-879C-103C-0090675344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6841" y="1735550"/>
            <a:ext cx="3723933" cy="2274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0941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0" name="Google Shape;237;p16">
            <a:extLst>
              <a:ext uri="{FF2B5EF4-FFF2-40B4-BE49-F238E27FC236}">
                <a16:creationId xmlns:a16="http://schemas.microsoft.com/office/drawing/2014/main" id="{671CCC1A-0DB6-42AF-AC88-55BEAFC37C73}"/>
              </a:ext>
            </a:extLst>
          </p:cNvPr>
          <p:cNvSpPr txBox="1">
            <a:spLocks/>
          </p:cNvSpPr>
          <p:nvPr/>
        </p:nvSpPr>
        <p:spPr>
          <a:xfrm>
            <a:off x="274273" y="1507067"/>
            <a:ext cx="4500927" cy="3551958"/>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endParaRPr lang="en-US" sz="1200"/>
          </a:p>
          <a:p>
            <a:pPr marL="0" indent="0">
              <a:spcBef>
                <a:spcPts val="0"/>
              </a:spcBef>
              <a:buNone/>
              <a:tabLst>
                <a:tab pos="457200" algn="l"/>
              </a:tabLst>
            </a:pPr>
            <a:r>
              <a:rPr lang="en-US" sz="1100">
                <a:solidFill>
                  <a:schemeClr val="accent5"/>
                </a:solidFill>
                <a:latin typeface="Calibri"/>
                <a:cs typeface="Calibri"/>
              </a:rPr>
              <a:t>FY25 IS Updates</a:t>
            </a:r>
            <a:endParaRPr lang="en-US">
              <a:solidFill>
                <a:schemeClr val="accent5"/>
              </a:solidFill>
              <a:effectLst/>
            </a:endParaRPr>
          </a:p>
          <a:p>
            <a:pPr marL="457200" lvl="1" indent="-182880" fontAlgn="ctr">
              <a:spcBef>
                <a:spcPts val="600"/>
              </a:spcBef>
              <a:buSzPct val="100000"/>
              <a:buFont typeface="Wingdings" panose="05000000000000000000" pitchFamily="2" charset="2"/>
              <a:buChar char="§"/>
              <a:tabLst>
                <a:tab pos="457200" algn="l"/>
              </a:tabLst>
            </a:pPr>
            <a:r>
              <a:rPr lang="en-US" sz="1100">
                <a:latin typeface="Calibri"/>
                <a:cs typeface="Calibri"/>
              </a:rPr>
              <a:t>For the FY26 software budget, IS plans to centralize some software purchases so that we can keep track of the costs better centrally</a:t>
            </a:r>
          </a:p>
          <a:p>
            <a:pPr marL="457200" lvl="1" indent="-182880" fontAlgn="ctr">
              <a:spcBef>
                <a:spcPts val="600"/>
              </a:spcBef>
              <a:buSzPct val="100000"/>
              <a:buFont typeface="Wingdings" panose="05000000000000000000" pitchFamily="2" charset="2"/>
              <a:buChar char="§"/>
              <a:tabLst>
                <a:tab pos="457200" algn="l"/>
              </a:tabLst>
            </a:pPr>
            <a:r>
              <a:rPr lang="en-US" sz="1100">
                <a:latin typeface="Calibri"/>
                <a:cs typeface="Calibri"/>
              </a:rPr>
              <a:t>IS leadership is working to update multi-year staff plans now in preparation for FY26 budget planning</a:t>
            </a:r>
          </a:p>
          <a:p>
            <a:pPr marL="457200" lvl="1" indent="-182880" fontAlgn="ctr">
              <a:spcBef>
                <a:spcPts val="600"/>
              </a:spcBef>
              <a:buSzPct val="100000"/>
              <a:buFont typeface="Wingdings" panose="05000000000000000000" pitchFamily="2" charset="2"/>
              <a:buChar char="§"/>
              <a:tabLst>
                <a:tab pos="457200" algn="l"/>
              </a:tabLst>
            </a:pPr>
            <a:r>
              <a:rPr lang="en-US" sz="1100">
                <a:latin typeface="Calibri"/>
                <a:cs typeface="Calibri"/>
              </a:rPr>
              <a:t>UM CIOs approved new charter documents for the UMS-IT Security and Compliance, Infrastructure and Architecture, Applications and Development teams.</a:t>
            </a:r>
          </a:p>
          <a:p>
            <a:pPr marL="914400" lvl="2" indent="-182880" fontAlgn="ctr">
              <a:spcBef>
                <a:spcPts val="0"/>
              </a:spcBef>
              <a:buSzPct val="100000"/>
              <a:buFont typeface="Wingdings" panose="05000000000000000000" pitchFamily="2" charset="2"/>
              <a:buChar char="§"/>
              <a:tabLst>
                <a:tab pos="457200" algn="l"/>
              </a:tabLst>
            </a:pPr>
            <a:r>
              <a:rPr lang="en-US" sz="1100">
                <a:latin typeface="Calibri"/>
                <a:cs typeface="Calibri"/>
              </a:rPr>
              <a:t>These teams meet regularly to collaborate on UM shared solutions, when possible, contribute knowledge and expertise on system projects and stay on top of what all campuses are doing in key IT support areas.</a:t>
            </a: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a:cs typeface="Calibri"/>
            </a:endParaRPr>
          </a:p>
          <a:p>
            <a:pPr marL="731520" lvl="2" indent="0" fontAlgn="ctr">
              <a:spcBef>
                <a:spcPts val="600"/>
              </a:spcBef>
              <a:buSzPct val="100000"/>
              <a:buNone/>
              <a:tabLst>
                <a:tab pos="457200" algn="l"/>
              </a:tabLst>
            </a:pPr>
            <a:endParaRPr lang="en-US" sz="1000">
              <a:latin typeface="Calibri"/>
              <a:cs typeface="Calibri"/>
            </a:endParaRPr>
          </a:p>
          <a:p>
            <a:pPr marL="457200" lvl="1" indent="-182880" fontAlgn="ctr">
              <a:spcBef>
                <a:spcPts val="0"/>
              </a:spcBef>
              <a:buSzPct val="100000"/>
              <a:buFont typeface="Wingdings" panose="05000000000000000000" pitchFamily="2" charset="2"/>
              <a:buChar char="§"/>
              <a:tabLst>
                <a:tab pos="457200" algn="l"/>
              </a:tabLst>
            </a:pPr>
            <a:endParaRPr lang="en-US" sz="1000">
              <a:latin typeface="Calibri"/>
              <a:cs typeface="Calibri"/>
            </a:endParaRPr>
          </a:p>
          <a:p>
            <a:pPr marL="457200" lvl="1" indent="-182880">
              <a:spcBef>
                <a:spcPts val="0"/>
              </a:spcBef>
              <a:buSzPct val="100000"/>
              <a:buFont typeface="Wingdings" panose="05000000000000000000" pitchFamily="2" charset="2"/>
              <a:buChar char="§"/>
              <a:tabLst>
                <a:tab pos="457200" algn="l"/>
              </a:tabLst>
            </a:pPr>
            <a:endParaRPr lang="en-US" sz="1000">
              <a:latin typeface="Calibri"/>
              <a:cs typeface="Calibri"/>
            </a:endParaRPr>
          </a:p>
          <a:p>
            <a:pPr marL="457200" lvl="1" indent="-182880">
              <a:spcBef>
                <a:spcPts val="0"/>
              </a:spcBef>
              <a:buSzPct val="100000"/>
              <a:buFont typeface="Wingdings" panose="05000000000000000000" pitchFamily="2" charset="2"/>
              <a:buChar char="§"/>
              <a:tabLst>
                <a:tab pos="457200" algn="l"/>
              </a:tabLst>
            </a:pPr>
            <a:endParaRPr lang="en-US" sz="1000">
              <a:latin typeface="Calibri"/>
              <a:cs typeface="Calibri"/>
            </a:endParaRPr>
          </a:p>
          <a:p>
            <a:pPr marL="285750" indent="-457200">
              <a:tabLst>
                <a:tab pos="457200" algn="l"/>
              </a:tabLst>
            </a:pPr>
            <a:endParaRPr lang="en-US" sz="1200"/>
          </a:p>
          <a:p>
            <a:pPr lvl="1" indent="-457200">
              <a:spcBef>
                <a:spcPts val="0"/>
              </a:spcBef>
              <a:buFont typeface="Roboto Condensed Light,Sans-Serif"/>
              <a:tabLst>
                <a:tab pos="457200" algn="l"/>
              </a:tabLst>
            </a:pPr>
            <a:endParaRPr lang="en-US" sz="1200"/>
          </a:p>
        </p:txBody>
      </p:sp>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Administrative Updates</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 name="Picture 1">
            <a:extLst>
              <a:ext uri="{FF2B5EF4-FFF2-40B4-BE49-F238E27FC236}">
                <a16:creationId xmlns:a16="http://schemas.microsoft.com/office/drawing/2014/main" id="{5041186F-6A50-4489-9F2E-7459C430D15E}"/>
              </a:ext>
            </a:extLst>
          </p:cNvPr>
          <p:cNvPicPr>
            <a:picLocks noChangeAspect="1"/>
          </p:cNvPicPr>
          <p:nvPr/>
        </p:nvPicPr>
        <p:blipFill>
          <a:blip r:embed="rId3"/>
          <a:stretch>
            <a:fillRect/>
          </a:stretch>
        </p:blipFill>
        <p:spPr>
          <a:xfrm>
            <a:off x="320040" y="594360"/>
            <a:ext cx="365792" cy="341406"/>
          </a:xfrm>
          <a:prstGeom prst="rect">
            <a:avLst/>
          </a:prstGeom>
        </p:spPr>
      </p:pic>
      <p:pic>
        <p:nvPicPr>
          <p:cNvPr id="2050" name="Picture 2" descr="Strategic Plan">
            <a:extLst>
              <a:ext uri="{FF2B5EF4-FFF2-40B4-BE49-F238E27FC236}">
                <a16:creationId xmlns:a16="http://schemas.microsoft.com/office/drawing/2014/main" id="{55EC222D-1033-3096-CCB4-029884F9B8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6649" y="1771649"/>
            <a:ext cx="3752849" cy="2238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27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503" name="Google Shape;503;p34"/>
          <p:cNvSpPr txBox="1">
            <a:spLocks noGrp="1"/>
          </p:cNvSpPr>
          <p:nvPr>
            <p:ph type="ctrTitle" idx="4294967295"/>
          </p:nvPr>
        </p:nvSpPr>
        <p:spPr>
          <a:xfrm>
            <a:off x="1275150" y="2364400"/>
            <a:ext cx="65937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latin typeface="Calibri" panose="020F0502020204030204" pitchFamily="34" charset="0"/>
                <a:ea typeface="Calibri" panose="020F0502020204030204" pitchFamily="34" charset="0"/>
                <a:cs typeface="Calibri" panose="020F0502020204030204" pitchFamily="34" charset="0"/>
              </a:rPr>
              <a:t>THANKS</a:t>
            </a:r>
            <a:r>
              <a:rPr lang="en" sz="6000">
                <a:solidFill>
                  <a:schemeClr val="accent5"/>
                </a:solidFill>
              </a:rPr>
              <a:t>!</a:t>
            </a:r>
            <a:endParaRPr sz="6000">
              <a:solidFill>
                <a:schemeClr val="accent5"/>
              </a:solidFill>
            </a:endParaRPr>
          </a:p>
        </p:txBody>
      </p:sp>
      <p:sp>
        <p:nvSpPr>
          <p:cNvPr id="504" name="Google Shape;504;p34"/>
          <p:cNvSpPr txBox="1">
            <a:spLocks noGrp="1"/>
          </p:cNvSpPr>
          <p:nvPr>
            <p:ph type="subTitle" idx="4294967295"/>
          </p:nvPr>
        </p:nvSpPr>
        <p:spPr>
          <a:xfrm>
            <a:off x="1275150" y="3230000"/>
            <a:ext cx="6593700" cy="13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a:latin typeface="Calibri" panose="020F0502020204030204" pitchFamily="34" charset="0"/>
                <a:ea typeface="Calibri" panose="020F0502020204030204" pitchFamily="34" charset="0"/>
                <a:cs typeface="Calibri" panose="020F0502020204030204" pitchFamily="34" charset="0"/>
              </a:rPr>
              <a:t>Any questions?</a:t>
            </a:r>
          </a:p>
        </p:txBody>
      </p:sp>
      <p:grpSp>
        <p:nvGrpSpPr>
          <p:cNvPr id="505" name="Google Shape;505;p34"/>
          <p:cNvGrpSpPr/>
          <p:nvPr/>
        </p:nvGrpSpPr>
        <p:grpSpPr>
          <a:xfrm>
            <a:off x="3996210" y="966817"/>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Courtesy Accounts &amp; Email </a:t>
            </a:r>
          </a:p>
        </p:txBody>
      </p:sp>
      <p:sp>
        <p:nvSpPr>
          <p:cNvPr id="446" name="Google Shape;446;p2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33" name="Google Shape;443;p28">
            <a:extLst>
              <a:ext uri="{FF2B5EF4-FFF2-40B4-BE49-F238E27FC236}">
                <a16:creationId xmlns:a16="http://schemas.microsoft.com/office/drawing/2014/main" id="{911E811C-49D6-4B2C-B479-7D7BFE1F5A7C}"/>
              </a:ext>
            </a:extLst>
          </p:cNvPr>
          <p:cNvSpPr txBox="1">
            <a:spLocks/>
          </p:cNvSpPr>
          <p:nvPr/>
        </p:nvSpPr>
        <p:spPr>
          <a:xfrm>
            <a:off x="72459" y="1329180"/>
            <a:ext cx="4577179" cy="36229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1pPr>
            <a:lvl2pPr marL="914400" marR="0" lvl="1"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2pPr>
            <a:lvl3pPr marL="1371600" marR="0" lvl="2"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3pPr>
            <a:lvl4pPr marL="1828800" marR="0" lvl="3"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4pPr>
            <a:lvl5pPr marL="2286000" marR="0" lvl="4"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5pPr>
            <a:lvl6pPr marL="2743200" marR="0" lvl="5"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6pPr>
            <a:lvl7pPr marL="3200400" marR="0" lvl="6"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7pPr>
            <a:lvl8pPr marL="3657600" marR="0" lvl="7" indent="-342900" algn="l" rtl="0">
              <a:lnSpc>
                <a:spcPct val="100000"/>
              </a:lnSpc>
              <a:spcBef>
                <a:spcPts val="1000"/>
              </a:spcBef>
              <a:spcAft>
                <a:spcPts val="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8pPr>
            <a:lvl9pPr marL="4114800" marR="0" lvl="8" indent="-342900" algn="l" rtl="0">
              <a:lnSpc>
                <a:spcPct val="100000"/>
              </a:lnSpc>
              <a:spcBef>
                <a:spcPts val="1000"/>
              </a:spcBef>
              <a:spcAft>
                <a:spcPts val="1000"/>
              </a:spcAft>
              <a:buClr>
                <a:schemeClr val="accent4"/>
              </a:buClr>
              <a:buSzPts val="1800"/>
              <a:buFont typeface="Roboto Condensed Light"/>
              <a:buChar char="▻"/>
              <a:defRPr sz="18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SzPts val="2400"/>
              <a:buNone/>
              <a:tabLst>
                <a:tab pos="457200" algn="l"/>
              </a:tabLst>
            </a:pPr>
            <a:endParaRPr lang="en-US" sz="1400">
              <a:solidFill>
                <a:schemeClr val="accent5"/>
              </a:solidFill>
              <a:latin typeface="Calibri" panose="020F0502020204030204" pitchFamily="34" charset="0"/>
              <a:cs typeface="Calibri" panose="020F0502020204030204" pitchFamily="34" charset="0"/>
            </a:endParaRPr>
          </a:p>
          <a:p>
            <a:pPr marL="0" indent="0">
              <a:spcBef>
                <a:spcPts val="0"/>
              </a:spcBef>
              <a:buSzPts val="2400"/>
              <a:buNone/>
              <a:tabLst>
                <a:tab pos="457200" algn="l"/>
              </a:tabLst>
            </a:pPr>
            <a:r>
              <a:rPr lang="en-US" sz="1400">
                <a:solidFill>
                  <a:schemeClr val="accent5"/>
                </a:solidFill>
                <a:latin typeface="Calibri" panose="020F0502020204030204" pitchFamily="34" charset="0"/>
                <a:cs typeface="Calibri" panose="020F0502020204030204" pitchFamily="34" charset="0"/>
              </a:rPr>
              <a:t>Updates</a:t>
            </a:r>
          </a:p>
          <a:p>
            <a:pPr indent="-182880" fontAlgn="ctr">
              <a:spcBef>
                <a:spcPts val="0"/>
              </a:spcBef>
              <a:buSzPct val="100000"/>
              <a:buFont typeface="Wingdings" panose="05000000000000000000" pitchFamily="2" charset="2"/>
              <a:buChar char="§"/>
              <a:tabLst>
                <a:tab pos="457200" algn="l"/>
              </a:tabLst>
            </a:pPr>
            <a:r>
              <a:rPr lang="en-US" sz="1100" b="1">
                <a:solidFill>
                  <a:srgbClr val="C00000"/>
                </a:solidFill>
                <a:latin typeface="Calibri" panose="020F0502020204030204" pitchFamily="34" charset="0"/>
                <a:ea typeface="Calibri" panose="020F0502020204030204" pitchFamily="34" charset="0"/>
                <a:cs typeface="Calibri" panose="020F0502020204030204" pitchFamily="34" charset="0"/>
              </a:rPr>
              <a:t>Starting in FY25 all Courtesy accounts that have email will need a Microsoft A3 license.  </a:t>
            </a:r>
          </a:p>
          <a:p>
            <a:pPr lvl="1" indent="-182880" fontAlgn="ctr">
              <a:spcBef>
                <a:spcPts val="0"/>
              </a:spcBef>
              <a:buSzPct val="100000"/>
              <a:buFont typeface="Wingdings" panose="05000000000000000000" pitchFamily="2" charset="2"/>
              <a:buChar char="§"/>
              <a:tabLst>
                <a:tab pos="457200" algn="l"/>
              </a:tabLst>
            </a:pPr>
            <a:r>
              <a:rPr lang="en-US" sz="1100" b="1">
                <a:solidFill>
                  <a:srgbClr val="C00000"/>
                </a:solidFill>
                <a:latin typeface="Calibri" panose="020F0502020204030204" pitchFamily="34" charset="0"/>
                <a:ea typeface="Calibri" panose="020F0502020204030204" pitchFamily="34" charset="0"/>
                <a:cs typeface="Calibri" panose="020F0502020204030204" pitchFamily="34" charset="0"/>
              </a:rPr>
              <a:t>Moving from needing an A5 licenses to an A3 license has brought significant cost savings.</a:t>
            </a:r>
          </a:p>
          <a:p>
            <a:pPr indent="-182880" fontAlgn="ctr">
              <a:spcBef>
                <a:spcPts val="0"/>
              </a:spcBef>
              <a:buSzPct val="100000"/>
              <a:buFont typeface="Wingdings" panose="05000000000000000000" pitchFamily="2" charset="2"/>
              <a:buChar char="§"/>
              <a:tabLst>
                <a:tab pos="457200" algn="l"/>
              </a:tabLst>
            </a:pPr>
            <a:r>
              <a:rPr lang="en-US" sz="1100">
                <a:latin typeface="Calibri" panose="020F0502020204030204" pitchFamily="34" charset="0"/>
                <a:ea typeface="Calibri" panose="020F0502020204030204" pitchFamily="34" charset="0"/>
                <a:cs typeface="Calibri" panose="020F0502020204030204" pitchFamily="34" charset="0"/>
              </a:rPr>
              <a:t>Webpage updated with details of Courtesy / Volunteer accounts and what each can access</a:t>
            </a:r>
          </a:p>
          <a:p>
            <a:pPr lvl="1" indent="-182880" fontAlgn="ctr">
              <a:spcBef>
                <a:spcPts val="0"/>
              </a:spcBef>
              <a:buSzPct val="100000"/>
              <a:buFont typeface="Wingdings" panose="05000000000000000000" pitchFamily="2" charset="2"/>
              <a:buChar char="§"/>
              <a:tabLst>
                <a:tab pos="457200" algn="l"/>
              </a:tabLst>
            </a:pPr>
            <a:r>
              <a:rPr lang="en-US" sz="1100">
                <a:latin typeface="Calibri" panose="020F0502020204030204" pitchFamily="34" charset="0"/>
                <a:ea typeface="Calibri" panose="020F0502020204030204" pitchFamily="34" charset="0"/>
                <a:cs typeface="Calibri" panose="020F0502020204030204" pitchFamily="34" charset="0"/>
              </a:rPr>
              <a:t>https://umkc.edu/is/resources/courtesy-appointments.html</a:t>
            </a:r>
          </a:p>
          <a:p>
            <a:pPr indent="-182880" fontAlgn="ctr">
              <a:spcBef>
                <a:spcPts val="0"/>
              </a:spcBef>
              <a:buSzPct val="100000"/>
              <a:buFont typeface="Wingdings" panose="05000000000000000000" pitchFamily="2" charset="2"/>
              <a:buChar char="§"/>
              <a:tabLst>
                <a:tab pos="457200" algn="l"/>
              </a:tabLst>
            </a:pPr>
            <a:endParaRPr lang="en-US" sz="1100" b="1">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SzPts val="2400"/>
              <a:buNone/>
              <a:tabLst>
                <a:tab pos="457200" algn="l"/>
              </a:tabLst>
            </a:pPr>
            <a:r>
              <a:rPr lang="en-US" sz="1100">
                <a:solidFill>
                  <a:schemeClr val="accent5"/>
                </a:solidFill>
                <a:latin typeface="Calibri" panose="020F0502020204030204" pitchFamily="34" charset="0"/>
                <a:cs typeface="Calibri" panose="020F0502020204030204" pitchFamily="34" charset="0"/>
              </a:rPr>
              <a:t>Cleanup </a:t>
            </a:r>
            <a:r>
              <a:rPr lang="en-US" sz="1200">
                <a:solidFill>
                  <a:schemeClr val="accent5"/>
                </a:solidFill>
                <a:latin typeface="Calibri" panose="020F0502020204030204" pitchFamily="34" charset="0"/>
                <a:cs typeface="Calibri" panose="020F0502020204030204" pitchFamily="34" charset="0"/>
              </a:rPr>
              <a:t>Process</a:t>
            </a:r>
            <a:endParaRPr lang="en-US" sz="1100">
              <a:solidFill>
                <a:schemeClr val="accent5"/>
              </a:solidFill>
              <a:latin typeface="Calibri" panose="020F0502020204030204" pitchFamily="34" charset="0"/>
              <a:cs typeface="Calibri" panose="020F0502020204030204" pitchFamily="34" charset="0"/>
            </a:endParaRPr>
          </a:p>
          <a:p>
            <a:pPr indent="-182880" fontAlgn="ctr">
              <a:spcBef>
                <a:spcPts val="0"/>
              </a:spcBef>
              <a:buSzPct val="100000"/>
              <a:buFont typeface="Wingdings" panose="05000000000000000000" pitchFamily="2" charset="2"/>
              <a:buChar char="§"/>
              <a:tabLst>
                <a:tab pos="457200" algn="l"/>
              </a:tabLst>
            </a:pPr>
            <a:r>
              <a:rPr lang="en-US" sz="1200">
                <a:latin typeface="Calibri" panose="020F0502020204030204" pitchFamily="34" charset="0"/>
                <a:ea typeface="Calibri" panose="020F0502020204030204" pitchFamily="34" charset="0"/>
                <a:cs typeface="Calibri" panose="020F0502020204030204" pitchFamily="34" charset="0"/>
              </a:rPr>
              <a:t>Continued effort with HR and individual departments to clean up accounts on a 1-1 basis</a:t>
            </a:r>
          </a:p>
          <a:p>
            <a:pPr indent="-182880" fontAlgn="ctr">
              <a:spcBef>
                <a:spcPts val="0"/>
              </a:spcBef>
              <a:buSzPct val="100000"/>
              <a:buFont typeface="Wingdings" panose="05000000000000000000" pitchFamily="2" charset="2"/>
              <a:buChar char="§"/>
              <a:tabLst>
                <a:tab pos="457200" algn="l"/>
              </a:tabLst>
            </a:pPr>
            <a:r>
              <a:rPr lang="en-US" sz="1200">
                <a:latin typeface="Calibri" panose="020F0502020204030204" pitchFamily="34" charset="0"/>
                <a:ea typeface="Calibri" panose="020F0502020204030204" pitchFamily="34" charset="0"/>
                <a:cs typeface="Calibri" panose="020F0502020204030204" pitchFamily="34" charset="0"/>
              </a:rPr>
              <a:t>Cleanup options include</a:t>
            </a:r>
          </a:p>
          <a:p>
            <a:pPr lvl="1" indent="-182880" fontAlgn="ctr">
              <a:spcBef>
                <a:spcPts val="0"/>
              </a:spcBef>
              <a:buSzPct val="100000"/>
              <a:buFont typeface="Wingdings" panose="05000000000000000000" pitchFamily="2" charset="2"/>
              <a:buChar char="§"/>
              <a:tabLst>
                <a:tab pos="457200" algn="l"/>
              </a:tabLst>
            </a:pPr>
            <a:r>
              <a:rPr lang="en-US" sz="1200">
                <a:latin typeface="Calibri" panose="020F0502020204030204" pitchFamily="34" charset="0"/>
                <a:ea typeface="Calibri" panose="020F0502020204030204" pitchFamily="34" charset="0"/>
                <a:cs typeface="Calibri" panose="020F0502020204030204" pitchFamily="34" charset="0"/>
              </a:rPr>
              <a:t>Deleting courtesy account</a:t>
            </a:r>
          </a:p>
          <a:p>
            <a:pPr lvl="1" indent="-182880" fontAlgn="ctr">
              <a:spcBef>
                <a:spcPts val="0"/>
              </a:spcBef>
              <a:buSzPct val="100000"/>
              <a:buFont typeface="Wingdings" panose="05000000000000000000" pitchFamily="2" charset="2"/>
              <a:buChar char="§"/>
              <a:tabLst>
                <a:tab pos="457200" algn="l"/>
              </a:tabLst>
            </a:pPr>
            <a:r>
              <a:rPr lang="en-US" sz="1200">
                <a:latin typeface="Calibri" panose="020F0502020204030204" pitchFamily="34" charset="0"/>
                <a:ea typeface="Calibri" panose="020F0502020204030204" pitchFamily="34" charset="0"/>
                <a:cs typeface="Calibri" panose="020F0502020204030204" pitchFamily="34" charset="0"/>
              </a:rPr>
              <a:t>Updating courtesy account to no longer have email, will continue to have access to other UMKC resources (computers, printers, shared files) – Job Code 9996</a:t>
            </a:r>
          </a:p>
          <a:p>
            <a:pPr lvl="1" indent="-182880" fontAlgn="ctr">
              <a:spcBef>
                <a:spcPts val="0"/>
              </a:spcBef>
              <a:buSzPct val="100000"/>
              <a:buFont typeface="Wingdings" panose="05000000000000000000" pitchFamily="2" charset="2"/>
              <a:buChar char="§"/>
              <a:tabLst>
                <a:tab pos="457200" algn="l"/>
              </a:tabLst>
            </a:pPr>
            <a:r>
              <a:rPr lang="en-US" sz="1200">
                <a:latin typeface="Calibri" panose="020F0502020204030204" pitchFamily="34" charset="0"/>
                <a:ea typeface="Calibri" panose="020F0502020204030204" pitchFamily="34" charset="0"/>
                <a:cs typeface="Calibri" panose="020F0502020204030204" pitchFamily="34" charset="0"/>
              </a:rPr>
              <a:t>Keep the courtesy account with email – Job Code 9993</a:t>
            </a:r>
          </a:p>
          <a:p>
            <a:pPr indent="-182880" fontAlgn="ctr">
              <a:spcBef>
                <a:spcPts val="0"/>
              </a:spcBef>
              <a:buSzPct val="100000"/>
              <a:buFont typeface="Wingdings" panose="05000000000000000000" pitchFamily="2" charset="2"/>
              <a:buChar char="§"/>
              <a:tabLst>
                <a:tab pos="457200" algn="l"/>
              </a:tabLst>
            </a:pPr>
            <a:endParaRPr lang="en-US" sz="1100" b="1">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b="1" cap="all">
              <a:solidFill>
                <a:srgbClr val="FF98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b="1" cap="all">
              <a:solidFill>
                <a:srgbClr val="FF98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b="1" cap="all">
              <a:solidFill>
                <a:srgbClr val="FF98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1200" b="1" cap="all">
              <a:solidFill>
                <a:srgbClr val="FF98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1000"/>
              </a:spcBef>
              <a:spcAft>
                <a:spcPts val="1000"/>
              </a:spcAft>
              <a:buNone/>
            </a:pPr>
            <a:endParaRPr lang="en-US" sz="1200">
              <a:latin typeface="Calibri" panose="020F0502020204030204" pitchFamily="34" charset="0"/>
              <a:ea typeface="Calibri" panose="020F0502020204030204" pitchFamily="34" charset="0"/>
              <a:cs typeface="Calibri" panose="020F0502020204030204" pitchFamily="34" charset="0"/>
            </a:endParaRPr>
          </a:p>
        </p:txBody>
      </p:sp>
      <p:pic>
        <p:nvPicPr>
          <p:cNvPr id="3" name="Graphic 2" descr="User with solid fill">
            <a:extLst>
              <a:ext uri="{FF2B5EF4-FFF2-40B4-BE49-F238E27FC236}">
                <a16:creationId xmlns:a16="http://schemas.microsoft.com/office/drawing/2014/main" id="{07D7C772-63A3-DCCA-3374-70A470B736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9497" y="443887"/>
            <a:ext cx="564778" cy="564778"/>
          </a:xfrm>
          <a:prstGeom prst="rect">
            <a:avLst/>
          </a:prstGeom>
        </p:spPr>
      </p:pic>
      <mc:AlternateContent xmlns:mc="http://schemas.openxmlformats.org/markup-compatibility/2006" xmlns:cx2="http://schemas.microsoft.com/office/drawing/2015/10/21/chartex">
        <mc:Choice Requires="cx2">
          <p:graphicFrame>
            <p:nvGraphicFramePr>
              <p:cNvPr id="2" name="Chart 1">
                <a:extLst>
                  <a:ext uri="{FF2B5EF4-FFF2-40B4-BE49-F238E27FC236}">
                    <a16:creationId xmlns:a16="http://schemas.microsoft.com/office/drawing/2014/main" id="{FBE54F73-A5E3-9F61-EDDD-888E85F4FC27}"/>
                  </a:ext>
                </a:extLst>
              </p:cNvPr>
              <p:cNvGraphicFramePr/>
              <p:nvPr>
                <p:extLst>
                  <p:ext uri="{D42A27DB-BD31-4B8C-83A1-F6EECF244321}">
                    <p14:modId xmlns:p14="http://schemas.microsoft.com/office/powerpoint/2010/main" val="2767224435"/>
                  </p:ext>
                </p:extLst>
              </p:nvPr>
            </p:nvGraphicFramePr>
            <p:xfrm>
              <a:off x="4667538" y="1329180"/>
              <a:ext cx="4404003" cy="2224903"/>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2" name="Chart 1">
                <a:extLst>
                  <a:ext uri="{FF2B5EF4-FFF2-40B4-BE49-F238E27FC236}">
                    <a16:creationId xmlns:a16="http://schemas.microsoft.com/office/drawing/2014/main" id="{FBE54F73-A5E3-9F61-EDDD-888E85F4FC27}"/>
                  </a:ext>
                </a:extLst>
              </p:cNvPr>
              <p:cNvPicPr>
                <a:picLocks noGrp="1" noRot="1" noChangeAspect="1" noMove="1" noResize="1" noEditPoints="1" noAdjustHandles="1" noChangeArrowheads="1" noChangeShapeType="1"/>
              </p:cNvPicPr>
              <p:nvPr/>
            </p:nvPicPr>
            <p:blipFill>
              <a:blip r:embed="rId6"/>
              <a:stretch>
                <a:fillRect/>
              </a:stretch>
            </p:blipFill>
            <p:spPr>
              <a:xfrm>
                <a:off x="4667538" y="1329180"/>
                <a:ext cx="4404003" cy="2224903"/>
              </a:xfrm>
              <a:prstGeom prst="rect">
                <a:avLst/>
              </a:prstGeom>
            </p:spPr>
          </p:pic>
        </mc:Fallback>
      </mc:AlternateContent>
    </p:spTree>
    <p:extLst>
      <p:ext uri="{BB962C8B-B14F-4D97-AF65-F5344CB8AC3E}">
        <p14:creationId xmlns:p14="http://schemas.microsoft.com/office/powerpoint/2010/main" val="2958781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Software Update – Process / Grammarly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11" name="TextBox 10">
            <a:extLst>
              <a:ext uri="{FF2B5EF4-FFF2-40B4-BE49-F238E27FC236}">
                <a16:creationId xmlns:a16="http://schemas.microsoft.com/office/drawing/2014/main" id="{94A3007F-AA30-4494-B936-4042510D4599}"/>
              </a:ext>
            </a:extLst>
          </p:cNvPr>
          <p:cNvSpPr txBox="1"/>
          <p:nvPr/>
        </p:nvSpPr>
        <p:spPr>
          <a:xfrm>
            <a:off x="354138" y="1400831"/>
            <a:ext cx="5492400" cy="3893374"/>
          </a:xfrm>
          <a:prstGeom prst="rect">
            <a:avLst/>
          </a:prstGeom>
          <a:noFill/>
        </p:spPr>
        <p:txBody>
          <a:bodyPr wrap="square" lIns="91440" tIns="45720" rIns="91440" bIns="45720" anchor="t">
            <a:spAutoFit/>
          </a:bodyPr>
          <a:lstStyle/>
          <a:p>
            <a:pPr>
              <a:buSzPts val="2400"/>
              <a:tabLst>
                <a:tab pos="457200" algn="l"/>
              </a:tabLst>
            </a:pPr>
            <a:r>
              <a:rPr lang="en-US" sz="1200">
                <a:solidFill>
                  <a:schemeClr val="accent5"/>
                </a:solidFill>
                <a:latin typeface="Calibri"/>
                <a:cs typeface="Calibri"/>
                <a:sym typeface="Roboto Condensed Light"/>
              </a:rPr>
              <a:t>Software and Hardware Request Process</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New software and hardware request forms created (ithelp.umkc.edu -&gt; Get Started -&gt; IT Procurement)</a:t>
            </a:r>
          </a:p>
          <a:p>
            <a:pPr marL="914400" lvl="1" indent="-182880" fontAlgn="ctr">
              <a:buClr>
                <a:schemeClr val="accent4"/>
              </a:buClr>
              <a:buSzPct val="100000"/>
              <a:buFont typeface="Wingdings" panose="05000000000000000000" pitchFamily="2" charset="2"/>
              <a:buChar char="§"/>
              <a:tabLst>
                <a:tab pos="457200" algn="l"/>
              </a:tabLst>
            </a:pPr>
            <a:r>
              <a:rPr lang="en-US" sz="1100">
                <a:solidFill>
                  <a:schemeClr val="dk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Service - Purchase Software (umsystem.edu)</a:t>
            </a:r>
            <a:endParaRPr lang="en-US" sz="11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914400" lvl="1" indent="-182880" fontAlgn="ctr">
              <a:buClr>
                <a:schemeClr val="accent4"/>
              </a:buClr>
              <a:buSzPct val="100000"/>
              <a:buFont typeface="Wingdings" panose="05000000000000000000" pitchFamily="2" charset="2"/>
              <a:buChar char="§"/>
              <a:tabLst>
                <a:tab pos="457200" algn="l"/>
              </a:tabLst>
            </a:pPr>
            <a:r>
              <a:rPr lang="en-US" sz="1100">
                <a:solidFill>
                  <a:schemeClr val="dk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Service - Purchase Hardware (umsystem.edu)</a:t>
            </a:r>
            <a:endParaRPr lang="en-US" sz="11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457200" lvl="3"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Replaces </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hlinkClick r:id="rId5"/>
              </a:rPr>
              <a:t>umkc-software@umkc.edu</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 &amp; </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hlinkClick r:id="rId6"/>
              </a:rPr>
              <a:t>umkc-hardware@umkc.edu</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 as preferred method for new requests.</a:t>
            </a: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a:p>
            <a:pPr marL="0" indent="0">
              <a:spcBef>
                <a:spcPts val="0"/>
              </a:spcBef>
              <a:buNone/>
              <a:tabLst>
                <a:tab pos="457200" algn="l"/>
              </a:tabLst>
            </a:pPr>
            <a:r>
              <a:rPr lang="en-US" sz="1200">
                <a:solidFill>
                  <a:schemeClr val="accent5"/>
                </a:solidFill>
                <a:latin typeface="Calibri"/>
                <a:cs typeface="Calibri"/>
                <a:sym typeface="Roboto Condensed Light"/>
              </a:rPr>
              <a:t>Unauthorized Software</a:t>
            </a:r>
          </a:p>
          <a:p>
            <a:pPr marL="457200" lvl="2"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Published list of unauthorized software, which have significant security concerns or existing standards.</a:t>
            </a:r>
          </a:p>
          <a:p>
            <a:pPr marL="457200" lvl="2"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hlinkClick r:id="rId7"/>
              </a:rPr>
              <a:t>https://www.umkc.edu/is/resources/software.html</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rPr>
              <a:t> </a:t>
            </a:r>
          </a:p>
          <a:p>
            <a:pPr marL="274320" lvl="2" fontAlgn="ctr">
              <a:buClr>
                <a:schemeClr val="accent4"/>
              </a:buClr>
              <a:buSzPct val="100000"/>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a:buSzPts val="2400"/>
              <a:tabLst>
                <a:tab pos="457200" algn="l"/>
              </a:tabLst>
            </a:pPr>
            <a:r>
              <a:rPr lang="en-US" sz="1200">
                <a:solidFill>
                  <a:schemeClr val="accent5"/>
                </a:solidFill>
                <a:latin typeface="Calibri"/>
                <a:cs typeface="Calibri"/>
                <a:sym typeface="Roboto Condensed Light"/>
              </a:rPr>
              <a:t>Grammarly</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Significant security concerns required restricting existing licenses to DCL1 data only as a stopgap. </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Moving to a UM System-wide Education license</a:t>
            </a:r>
          </a:p>
          <a:p>
            <a:pPr marL="914400" lvl="1" indent="-182880" fontAlgn="ctr">
              <a:buClr>
                <a:schemeClr val="accent4"/>
              </a:buClr>
              <a:buSzPct val="100000"/>
              <a:buFont typeface="Wingdings" panose="05000000000000000000" pitchFamily="2" charset="2"/>
              <a:buChar char="§"/>
              <a:tabLst>
                <a:tab pos="457200" algn="l"/>
              </a:tabLst>
            </a:pPr>
            <a:r>
              <a:rPr lang="en-US" sz="11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Overcomes security concerns</a:t>
            </a:r>
          </a:p>
          <a:p>
            <a:pPr marL="914400" lvl="1" indent="-182880" fontAlgn="ctr">
              <a:buClr>
                <a:schemeClr val="accent4"/>
              </a:buClr>
              <a:buSzPct val="100000"/>
              <a:buFont typeface="Wingdings" panose="05000000000000000000" pitchFamily="2" charset="2"/>
              <a:buChar char="§"/>
              <a:tabLst>
                <a:tab pos="457200" algn="l"/>
              </a:tabLst>
            </a:pPr>
            <a:r>
              <a:rPr lang="en-US" sz="11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Lower price point - $50/year/user</a:t>
            </a:r>
          </a:p>
          <a:p>
            <a:pPr marL="914400" lvl="1" indent="-182880" fontAlgn="ctr">
              <a:buClr>
                <a:schemeClr val="accent4"/>
              </a:buClr>
              <a:buSzPct val="100000"/>
              <a:buFont typeface="Wingdings" panose="05000000000000000000" pitchFamily="2" charset="2"/>
              <a:buChar char="§"/>
              <a:tabLst>
                <a:tab pos="457200" algn="l"/>
              </a:tabLst>
            </a:pPr>
            <a:r>
              <a:rPr lang="en-US" sz="11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Expect more about license migration in the next couple weeks</a:t>
            </a:r>
          </a:p>
          <a:p>
            <a:pPr marL="457200" lvl="2" indent="-182880" fontAlgn="ctr">
              <a:buClr>
                <a:schemeClr val="accent4"/>
              </a:buClr>
              <a:buSzPct val="100000"/>
              <a:buFont typeface="Wingdings" panose="05000000000000000000" pitchFamily="2" charset="2"/>
              <a:buChar char="§"/>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Graphic 7" descr="Illustrator outline">
            <a:extLst>
              <a:ext uri="{FF2B5EF4-FFF2-40B4-BE49-F238E27FC236}">
                <a16:creationId xmlns:a16="http://schemas.microsoft.com/office/drawing/2014/main" id="{BCD6EC4D-4726-42DE-8EA2-58D693EA6C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538" y="533951"/>
            <a:ext cx="502849" cy="502849"/>
          </a:xfrm>
          <a:prstGeom prst="rect">
            <a:avLst/>
          </a:prstGeom>
        </p:spPr>
      </p:pic>
      <p:pic>
        <p:nvPicPr>
          <p:cNvPr id="2" name="Picture 2" descr="Procurement 101: A Complete Guide to the Procurement Process (2023)">
            <a:extLst>
              <a:ext uri="{FF2B5EF4-FFF2-40B4-BE49-F238E27FC236}">
                <a16:creationId xmlns:a16="http://schemas.microsoft.com/office/drawing/2014/main" id="{54346394-79B4-96F4-C62A-7D71EA3542D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06675" y="1499586"/>
            <a:ext cx="2543653" cy="1659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242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a:extLst>
            <a:ext uri="{FF2B5EF4-FFF2-40B4-BE49-F238E27FC236}">
              <a16:creationId xmlns:a16="http://schemas.microsoft.com/office/drawing/2014/main" id="{37B35735-5BD9-FBD4-B95B-FC971B9B94F1}"/>
            </a:ext>
          </a:extLst>
        </p:cNvPr>
        <p:cNvGrpSpPr/>
        <p:nvPr/>
      </p:nvGrpSpPr>
      <p:grpSpPr>
        <a:xfrm>
          <a:off x="0" y="0"/>
          <a:ext cx="0" cy="0"/>
          <a:chOff x="0" y="0"/>
          <a:chExt cx="0" cy="0"/>
        </a:xfrm>
      </p:grpSpPr>
      <p:sp>
        <p:nvSpPr>
          <p:cNvPr id="236" name="Google Shape;236;p16">
            <a:extLst>
              <a:ext uri="{FF2B5EF4-FFF2-40B4-BE49-F238E27FC236}">
                <a16:creationId xmlns:a16="http://schemas.microsoft.com/office/drawing/2014/main" id="{1F509B12-95BC-3B07-CAEC-31544361DED7}"/>
              </a:ext>
            </a:extLst>
          </p:cNvPr>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Software Updates – AI </a:t>
            </a:r>
          </a:p>
        </p:txBody>
      </p:sp>
      <p:sp>
        <p:nvSpPr>
          <p:cNvPr id="238" name="Google Shape;238;p16">
            <a:extLst>
              <a:ext uri="{FF2B5EF4-FFF2-40B4-BE49-F238E27FC236}">
                <a16:creationId xmlns:a16="http://schemas.microsoft.com/office/drawing/2014/main" id="{6E8FBA1D-A4A3-B307-1A15-CC5C12ABED67}"/>
              </a:ext>
            </a:extLst>
          </p:cNvPr>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1" name="TextBox 10">
            <a:extLst>
              <a:ext uri="{FF2B5EF4-FFF2-40B4-BE49-F238E27FC236}">
                <a16:creationId xmlns:a16="http://schemas.microsoft.com/office/drawing/2014/main" id="{4441996C-638F-EC8C-0CF6-D30178F7F431}"/>
              </a:ext>
            </a:extLst>
          </p:cNvPr>
          <p:cNvSpPr txBox="1"/>
          <p:nvPr/>
        </p:nvSpPr>
        <p:spPr>
          <a:xfrm>
            <a:off x="320039" y="1543571"/>
            <a:ext cx="5986636" cy="3664721"/>
          </a:xfrm>
          <a:prstGeom prst="rect">
            <a:avLst/>
          </a:prstGeom>
          <a:noFill/>
        </p:spPr>
        <p:txBody>
          <a:bodyPr wrap="square" lIns="91440" tIns="45720" rIns="91440" bIns="45720" anchor="t">
            <a:spAutoFit/>
          </a:bodyPr>
          <a:lstStyle/>
          <a:p>
            <a:pPr>
              <a:buSzPts val="2400"/>
              <a:tabLst>
                <a:tab pos="457200" algn="l"/>
              </a:tabLst>
            </a:pPr>
            <a:r>
              <a:rPr lang="en-US" sz="1200">
                <a:solidFill>
                  <a:schemeClr val="accent5"/>
                </a:solidFill>
                <a:latin typeface="Calibri"/>
                <a:cs typeface="Calibri"/>
                <a:sym typeface="Roboto Condensed Light"/>
              </a:rPr>
              <a:t>Zoom AI / Teams Premium </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Supported Meeting Assistants </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Leverage AI to take notes, summaries, and action items</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Replaces other meeting assistants, such as Otter.ai</a:t>
            </a:r>
          </a:p>
          <a:p>
            <a:pPr marL="457200" lvl="3"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rPr>
              <a:t>Zoom AI, free for all standard Zoom accounts (not included in UM Protected Zoom)</a:t>
            </a:r>
          </a:p>
          <a:p>
            <a:pPr marL="457200" lvl="3"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rPr>
              <a:t>Teams Premium, $22/year/user @ https://isssweb.umkc.edu/forms/microsoft/</a:t>
            </a:r>
          </a:p>
          <a:p>
            <a:pPr marL="457200" indent="-182880" fontAlgn="ctr">
              <a:buClr>
                <a:schemeClr val="accent4"/>
              </a:buClr>
              <a:buSzPct val="100000"/>
              <a:buFont typeface="Wingdings" panose="05000000000000000000" pitchFamily="2" charset="2"/>
              <a:buChar char="§"/>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a:buSzPts val="2400"/>
              <a:tabLst>
                <a:tab pos="457200" algn="l"/>
              </a:tabLst>
            </a:pPr>
            <a:r>
              <a:rPr lang="en-US" sz="1200">
                <a:solidFill>
                  <a:schemeClr val="accent5"/>
                </a:solidFill>
                <a:latin typeface="Calibri"/>
                <a:cs typeface="Calibri"/>
                <a:sym typeface="Roboto Condensed Light"/>
              </a:rPr>
              <a:t>Microsoft Copilot for M365</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Pilot currently in progress with IS and HR</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Cost is $350/year/user</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Contact </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hlinkClick r:id="rId3"/>
              </a:rPr>
              <a:t>umkc-software@umkc.edu</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 if interested in joining pilot </a:t>
            </a: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tabLst>
                <a:tab pos="457200" algn="l"/>
              </a:tabLst>
            </a:pPr>
            <a:endParaRPr lang="en-US" sz="1200">
              <a:solidFill>
                <a:schemeClr val="accent5"/>
              </a:solidFill>
              <a:latin typeface="Calibri"/>
              <a:cs typeface="Calibri"/>
            </a:endParaRPr>
          </a:p>
          <a:p>
            <a:pPr marL="0" indent="0">
              <a:spcBef>
                <a:spcPts val="0"/>
              </a:spcBef>
              <a:buNone/>
              <a:tabLst>
                <a:tab pos="457200" algn="l"/>
              </a:tabLst>
            </a:pPr>
            <a:r>
              <a:rPr lang="en-US" sz="1200">
                <a:solidFill>
                  <a:schemeClr val="accent5"/>
                </a:solidFill>
                <a:latin typeface="Calibri"/>
                <a:cs typeface="Calibri"/>
              </a:rPr>
              <a:t>ChatGPT</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Currently have about 60 faculty/staff using in various capacity</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Working to get Education licensing (volume or campus) pricing now</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Contact </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hlinkClick r:id="rId3"/>
              </a:rPr>
              <a:t>umkc-software@umkc.edu</a:t>
            </a: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 if any questions</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tx1"/>
                </a:solidFill>
                <a:latin typeface="Calibri" panose="020F0502020204030204" pitchFamily="34" charset="0"/>
                <a:ea typeface="Calibri" panose="020F0502020204030204" pitchFamily="34" charset="0"/>
                <a:cs typeface="Calibri" panose="020F0502020204030204" pitchFamily="34" charset="0"/>
              </a:rPr>
              <a:t>Security approves based on each use case for specific DCL levels</a:t>
            </a:r>
          </a:p>
          <a:p>
            <a:pPr marL="457200" indent="-182880" fontAlgn="ctr">
              <a:buClr>
                <a:schemeClr val="accent4"/>
              </a:buClr>
              <a:buSzPct val="100000"/>
              <a:buFont typeface="Wingdings" panose="05000000000000000000" pitchFamily="2" charset="2"/>
              <a:buChar char="§"/>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endParaRPr>
          </a:p>
          <a:p>
            <a:pPr marL="76200">
              <a:lnSpc>
                <a:spcPct val="150000"/>
              </a:lnSpc>
              <a:buClr>
                <a:schemeClr val="accent4"/>
              </a:buClr>
              <a:buSzPts val="2400"/>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p:txBody>
      </p:sp>
      <p:pic>
        <p:nvPicPr>
          <p:cNvPr id="8" name="Graphic 7" descr="Illustrator outline">
            <a:extLst>
              <a:ext uri="{FF2B5EF4-FFF2-40B4-BE49-F238E27FC236}">
                <a16:creationId xmlns:a16="http://schemas.microsoft.com/office/drawing/2014/main" id="{F3601206-D9F8-956F-5F0F-7689EEE65F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538" y="533951"/>
            <a:ext cx="502849" cy="502849"/>
          </a:xfrm>
          <a:prstGeom prst="rect">
            <a:avLst/>
          </a:prstGeom>
        </p:spPr>
      </p:pic>
      <p:pic>
        <p:nvPicPr>
          <p:cNvPr id="2" name="Picture 2" descr="Microsoft Copilot with Data Protection (formerly Bing Chat Enterprise) -  Information Technology Services">
            <a:extLst>
              <a:ext uri="{FF2B5EF4-FFF2-40B4-BE49-F238E27FC236}">
                <a16:creationId xmlns:a16="http://schemas.microsoft.com/office/drawing/2014/main" id="{420A3D3C-8065-DC3B-8F26-A55792C453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8566" y="1515484"/>
            <a:ext cx="2114551" cy="211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61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5"/>
                </a:solidFill>
              </a:rPr>
              <a:t>Software Updates - Texting</a:t>
            </a:r>
            <a:endParaRPr lang="en-US">
              <a:solidFill>
                <a:schemeClr val="accent5"/>
              </a:solidFill>
              <a:latin typeface="Calibri" panose="020F0502020204030204" pitchFamily="34" charset="0"/>
              <a:ea typeface="Calibri" panose="020F0502020204030204" pitchFamily="34" charset="0"/>
              <a:cs typeface="Calibri" panose="020F0502020204030204" pitchFamily="34" charset="0"/>
            </a:endParaRP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 name="TextBox 10">
            <a:extLst>
              <a:ext uri="{FF2B5EF4-FFF2-40B4-BE49-F238E27FC236}">
                <a16:creationId xmlns:a16="http://schemas.microsoft.com/office/drawing/2014/main" id="{94A3007F-AA30-4494-B936-4042510D4599}"/>
              </a:ext>
            </a:extLst>
          </p:cNvPr>
          <p:cNvSpPr txBox="1"/>
          <p:nvPr/>
        </p:nvSpPr>
        <p:spPr>
          <a:xfrm>
            <a:off x="354139" y="1400831"/>
            <a:ext cx="4630816" cy="1569660"/>
          </a:xfrm>
          <a:prstGeom prst="rect">
            <a:avLst/>
          </a:prstGeom>
          <a:noFill/>
        </p:spPr>
        <p:txBody>
          <a:bodyPr wrap="square" lIns="91440" tIns="45720" rIns="91440" bIns="45720" anchor="t">
            <a:spAutoFit/>
          </a:bodyPr>
          <a:lstStyle/>
          <a:p>
            <a:pPr>
              <a:buSzPts val="2400"/>
              <a:tabLst>
                <a:tab pos="457200" algn="l"/>
              </a:tabLst>
            </a:pPr>
            <a:r>
              <a:rPr lang="en-US" sz="1200">
                <a:solidFill>
                  <a:schemeClr val="accent5"/>
                </a:solidFill>
                <a:latin typeface="Calibri"/>
                <a:cs typeface="Calibri"/>
                <a:sym typeface="Roboto Condensed Light"/>
              </a:rPr>
              <a:t>Cadence Mongoose</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Campus wide solution that provides unlimited texting for any department on campus</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IT funded solution</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Currently looking at options to expand use with WhatsApp</a:t>
            </a:r>
          </a:p>
          <a:p>
            <a:pPr marL="457200" indent="-182880" fontAlgn="ctr">
              <a:buClr>
                <a:schemeClr val="accent4"/>
              </a:buClr>
              <a:buSzPct val="100000"/>
              <a:buFont typeface="Wingdings" panose="05000000000000000000" pitchFamily="2" charset="2"/>
              <a:buChar char="§"/>
              <a:tabLst>
                <a:tab pos="457200" algn="l"/>
              </a:tabLst>
            </a:pPr>
            <a:r>
              <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Considerable usage across campus, last week for example</a:t>
            </a:r>
          </a:p>
          <a:p>
            <a:pPr marL="457200" indent="-182880" fontAlgn="ctr">
              <a:buClr>
                <a:schemeClr val="accent4"/>
              </a:buClr>
              <a:buSzPct val="100000"/>
              <a:buFont typeface="Wingdings" panose="05000000000000000000" pitchFamily="2" charset="2"/>
              <a:buChar char="§"/>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a:p>
            <a:pPr marL="274320" lvl="2" fontAlgn="ctr">
              <a:buClr>
                <a:schemeClr val="accent4"/>
              </a:buClr>
              <a:buSzPct val="100000"/>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p:txBody>
      </p:sp>
      <p:pic>
        <p:nvPicPr>
          <p:cNvPr id="8" name="Graphic 7" descr="Illustrator outline">
            <a:extLst>
              <a:ext uri="{FF2B5EF4-FFF2-40B4-BE49-F238E27FC236}">
                <a16:creationId xmlns:a16="http://schemas.microsoft.com/office/drawing/2014/main" id="{BCD6EC4D-4726-42DE-8EA2-58D693EA6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538" y="533951"/>
            <a:ext cx="502849" cy="502849"/>
          </a:xfrm>
          <a:prstGeom prst="rect">
            <a:avLst/>
          </a:prstGeom>
        </p:spPr>
      </p:pic>
      <p:pic>
        <p:nvPicPr>
          <p:cNvPr id="1028" name="Picture 4" descr="ITSM, PPM &amp; iPaaS Platform &amp; Solutions | TeamDynamix">
            <a:extLst>
              <a:ext uri="{FF2B5EF4-FFF2-40B4-BE49-F238E27FC236}">
                <a16:creationId xmlns:a16="http://schemas.microsoft.com/office/drawing/2014/main" id="{F402D523-0FF2-05B8-173E-BCE4C2A0FE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1720" y="1400831"/>
            <a:ext cx="2649948" cy="26839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ED52C67-209A-9F33-2BA8-FCAE30290B08}"/>
              </a:ext>
            </a:extLst>
          </p:cNvPr>
          <p:cNvPicPr>
            <a:picLocks noChangeAspect="1"/>
          </p:cNvPicPr>
          <p:nvPr/>
        </p:nvPicPr>
        <p:blipFill>
          <a:blip r:embed="rId6"/>
          <a:stretch>
            <a:fillRect/>
          </a:stretch>
        </p:blipFill>
        <p:spPr>
          <a:xfrm>
            <a:off x="1069518" y="2632227"/>
            <a:ext cx="2605015" cy="2068268"/>
          </a:xfrm>
          <a:prstGeom prst="rect">
            <a:avLst/>
          </a:prstGeom>
        </p:spPr>
      </p:pic>
    </p:spTree>
    <p:extLst>
      <p:ext uri="{BB962C8B-B14F-4D97-AF65-F5344CB8AC3E}">
        <p14:creationId xmlns:p14="http://schemas.microsoft.com/office/powerpoint/2010/main" val="138704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panose="020F0502020204030204" pitchFamily="34" charset="0"/>
                <a:ea typeface="Calibri" panose="020F0502020204030204" pitchFamily="34" charset="0"/>
                <a:cs typeface="Calibri" panose="020F0502020204030204" pitchFamily="34" charset="0"/>
              </a:rPr>
              <a:t>Ticketing (Team Dynamics) Updates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1" name="TextBox 10">
            <a:extLst>
              <a:ext uri="{FF2B5EF4-FFF2-40B4-BE49-F238E27FC236}">
                <a16:creationId xmlns:a16="http://schemas.microsoft.com/office/drawing/2014/main" id="{94A3007F-AA30-4494-B936-4042510D4599}"/>
              </a:ext>
            </a:extLst>
          </p:cNvPr>
          <p:cNvSpPr txBox="1"/>
          <p:nvPr/>
        </p:nvSpPr>
        <p:spPr>
          <a:xfrm>
            <a:off x="320039" y="1543571"/>
            <a:ext cx="4918267" cy="2556726"/>
          </a:xfrm>
          <a:prstGeom prst="rect">
            <a:avLst/>
          </a:prstGeom>
          <a:noFill/>
        </p:spPr>
        <p:txBody>
          <a:bodyPr wrap="square" lIns="91440" tIns="45720" rIns="91440" bIns="45720" anchor="t">
            <a:spAutoFit/>
          </a:bodyPr>
          <a:lstStyle/>
          <a:p>
            <a:pPr>
              <a:buSzPts val="2400"/>
              <a:tabLst>
                <a:tab pos="457200" algn="l"/>
              </a:tabLst>
            </a:pPr>
            <a:r>
              <a:rPr lang="en-US" sz="1200">
                <a:solidFill>
                  <a:schemeClr val="accent5"/>
                </a:solidFill>
                <a:latin typeface="Calibri"/>
                <a:cs typeface="Calibri"/>
                <a:sym typeface="Roboto Condensed Light"/>
              </a:rPr>
              <a:t>Ticketing System</a:t>
            </a:r>
          </a:p>
          <a:p>
            <a:pPr marL="457200" indent="-182880" fontAlgn="ctr">
              <a:buClr>
                <a:schemeClr val="accent4"/>
              </a:buClr>
              <a:buSzPct val="100000"/>
              <a:buFont typeface="Wingdings" panose="05000000000000000000" pitchFamily="2" charset="2"/>
              <a:buChar char="§"/>
              <a:tabLst>
                <a:tab pos="457200" algn="l"/>
              </a:tabLst>
            </a:pPr>
            <a:r>
              <a:rPr lang="en-US" sz="16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UMKC launched TDX in August</a:t>
            </a:r>
          </a:p>
          <a:p>
            <a:pPr marL="457200" indent="-182880" fontAlgn="ctr">
              <a:buClr>
                <a:schemeClr val="accent4"/>
              </a:buClr>
              <a:buSzPct val="100000"/>
              <a:buFont typeface="Wingdings" panose="05000000000000000000" pitchFamily="2" charset="2"/>
              <a:buChar char="§"/>
              <a:tabLst>
                <a:tab pos="457200" algn="l"/>
              </a:tabLst>
            </a:pPr>
            <a:r>
              <a:rPr lang="en-US" sz="16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Large project that’s been in flight since December</a:t>
            </a:r>
          </a:p>
          <a:p>
            <a:pPr marL="457200" indent="-182880" fontAlgn="ctr">
              <a:buClr>
                <a:schemeClr val="accent4"/>
              </a:buClr>
              <a:buSzPct val="100000"/>
              <a:buFont typeface="Wingdings" panose="05000000000000000000" pitchFamily="2" charset="2"/>
              <a:buChar char="§"/>
              <a:tabLst>
                <a:tab pos="457200" algn="l"/>
              </a:tabLst>
            </a:pPr>
            <a:r>
              <a:rPr lang="en-US" sz="16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Initial feedback very positive</a:t>
            </a:r>
          </a:p>
          <a:p>
            <a:pPr marL="457200" indent="-182880" fontAlgn="ctr">
              <a:buClr>
                <a:schemeClr val="accent4"/>
              </a:buClr>
              <a:buSzPct val="100000"/>
              <a:buFont typeface="Wingdings" panose="05000000000000000000" pitchFamily="2" charset="2"/>
              <a:buChar char="§"/>
              <a:tabLst>
                <a:tab pos="457200" algn="l"/>
              </a:tabLst>
            </a:pPr>
            <a:r>
              <a:rPr lang="en-US" sz="16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Continued refinements as we gather feedback</a:t>
            </a:r>
          </a:p>
          <a:p>
            <a:pPr marL="457200" indent="-182880" fontAlgn="ctr">
              <a:buClr>
                <a:schemeClr val="accent4"/>
              </a:buClr>
              <a:buSzPct val="100000"/>
              <a:buFont typeface="Wingdings" panose="05000000000000000000" pitchFamily="2" charset="2"/>
              <a:buChar char="§"/>
              <a:tabLst>
                <a:tab pos="457200" algn="l"/>
              </a:tabLst>
            </a:pPr>
            <a:r>
              <a:rPr lang="en-US" sz="16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rPr>
              <a:t>Conversational AI and Live Chat coming for Spring semester</a:t>
            </a:r>
          </a:p>
          <a:p>
            <a:pPr marL="457200" indent="-182880" fontAlgn="ctr">
              <a:buClr>
                <a:schemeClr val="accent4"/>
              </a:buClr>
              <a:buSzPct val="100000"/>
              <a:buFont typeface="Wingdings" panose="05000000000000000000" pitchFamily="2" charset="2"/>
              <a:buChar char="§"/>
              <a:tabLst>
                <a:tab pos="457200" algn="l"/>
              </a:tabLst>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a:p>
            <a:pPr marL="0" indent="0">
              <a:spcBef>
                <a:spcPts val="0"/>
              </a:spcBef>
              <a:buNone/>
              <a:tabLst>
                <a:tab pos="457200" algn="l"/>
              </a:tabLst>
            </a:pPr>
            <a:endParaRPr lang="en-US" sz="1200">
              <a:solidFill>
                <a:schemeClr val="accent5"/>
              </a:solidFill>
              <a:latin typeface="Calibri"/>
              <a:cs typeface="Calibri"/>
            </a:endParaRPr>
          </a:p>
          <a:p>
            <a:pPr marL="0" indent="0">
              <a:spcBef>
                <a:spcPts val="0"/>
              </a:spcBef>
              <a:buNone/>
              <a:tabLst>
                <a:tab pos="457200" algn="l"/>
              </a:tabLst>
            </a:pPr>
            <a:endParaRPr lang="en-US" sz="1200">
              <a:solidFill>
                <a:schemeClr val="accent5"/>
              </a:solidFill>
              <a:latin typeface="Calibri"/>
              <a:cs typeface="Calibri"/>
            </a:endParaRPr>
          </a:p>
          <a:p>
            <a:pPr marL="76200">
              <a:lnSpc>
                <a:spcPct val="150000"/>
              </a:lnSpc>
              <a:buClr>
                <a:schemeClr val="accent4"/>
              </a:buClr>
              <a:buSzPts val="2400"/>
            </a:pPr>
            <a:endParaRPr lang="en-US" sz="1200">
              <a:solidFill>
                <a:schemeClr val="dk1"/>
              </a:solidFill>
              <a:latin typeface="Calibri" panose="020F0502020204030204" pitchFamily="34" charset="0"/>
              <a:ea typeface="Calibri" panose="020F0502020204030204" pitchFamily="34" charset="0"/>
              <a:cs typeface="Calibri" panose="020F0502020204030204" pitchFamily="34" charset="0"/>
              <a:sym typeface="Roboto Condensed Light"/>
            </a:endParaRPr>
          </a:p>
        </p:txBody>
      </p:sp>
      <p:pic>
        <p:nvPicPr>
          <p:cNvPr id="8" name="Graphic 7" descr="Illustrator outline">
            <a:extLst>
              <a:ext uri="{FF2B5EF4-FFF2-40B4-BE49-F238E27FC236}">
                <a16:creationId xmlns:a16="http://schemas.microsoft.com/office/drawing/2014/main" id="{BCD6EC4D-4726-42DE-8EA2-58D693EA6C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8538" y="533951"/>
            <a:ext cx="502849" cy="502849"/>
          </a:xfrm>
          <a:prstGeom prst="rect">
            <a:avLst/>
          </a:prstGeom>
        </p:spPr>
      </p:pic>
      <p:pic>
        <p:nvPicPr>
          <p:cNvPr id="3" name="Picture 2">
            <a:extLst>
              <a:ext uri="{FF2B5EF4-FFF2-40B4-BE49-F238E27FC236}">
                <a16:creationId xmlns:a16="http://schemas.microsoft.com/office/drawing/2014/main" id="{12F3C30D-2E72-66D4-190E-2612223FF387}"/>
              </a:ext>
            </a:extLst>
          </p:cNvPr>
          <p:cNvPicPr>
            <a:picLocks noChangeAspect="1"/>
          </p:cNvPicPr>
          <p:nvPr/>
        </p:nvPicPr>
        <p:blipFill>
          <a:blip r:embed="rId5"/>
          <a:stretch>
            <a:fillRect/>
          </a:stretch>
        </p:blipFill>
        <p:spPr>
          <a:xfrm>
            <a:off x="5511208" y="1018675"/>
            <a:ext cx="3224799" cy="3200400"/>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F0636ABE-B231-82B1-D989-ABC2C62926ED}"/>
              </a:ext>
            </a:extLst>
          </p:cNvPr>
          <p:cNvPicPr>
            <a:picLocks noChangeAspect="1"/>
          </p:cNvPicPr>
          <p:nvPr/>
        </p:nvPicPr>
        <p:blipFill>
          <a:blip r:embed="rId6"/>
          <a:stretch>
            <a:fillRect/>
          </a:stretch>
        </p:blipFill>
        <p:spPr>
          <a:xfrm>
            <a:off x="1905887" y="3123020"/>
            <a:ext cx="2990452" cy="1671280"/>
          </a:xfrm>
          <a:prstGeom prst="rect">
            <a:avLst/>
          </a:prstGeom>
        </p:spPr>
      </p:pic>
    </p:spTree>
    <p:extLst>
      <p:ext uri="{BB962C8B-B14F-4D97-AF65-F5344CB8AC3E}">
        <p14:creationId xmlns:p14="http://schemas.microsoft.com/office/powerpoint/2010/main" val="4078056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accent5"/>
                </a:solidFill>
                <a:latin typeface="Calibri"/>
                <a:ea typeface="Calibri"/>
                <a:cs typeface="Calibri"/>
              </a:rPr>
              <a:t>Kuali Build</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4" name="Graphic 13" descr="Cloud with solid fill">
            <a:extLst>
              <a:ext uri="{FF2B5EF4-FFF2-40B4-BE49-F238E27FC236}">
                <a16:creationId xmlns:a16="http://schemas.microsoft.com/office/drawing/2014/main" id="{5D1942BD-2B3E-5248-72BD-9C084237D6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1420" y="501665"/>
            <a:ext cx="548020" cy="548020"/>
          </a:xfrm>
          <a:prstGeom prst="rect">
            <a:avLst/>
          </a:prstGeom>
        </p:spPr>
      </p:pic>
      <p:pic>
        <p:nvPicPr>
          <p:cNvPr id="2" name="Picture 2" descr="Kuali Build - Workflow Automation for Higher Education">
            <a:extLst>
              <a:ext uri="{FF2B5EF4-FFF2-40B4-BE49-F238E27FC236}">
                <a16:creationId xmlns:a16="http://schemas.microsoft.com/office/drawing/2014/main" id="{2D2A71F3-FC32-7B93-9A1A-E5F6EBCD9C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54" y="1776427"/>
            <a:ext cx="2434292" cy="15906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Google Shape;237;p16">
            <a:extLst>
              <a:ext uri="{FF2B5EF4-FFF2-40B4-BE49-F238E27FC236}">
                <a16:creationId xmlns:a16="http://schemas.microsoft.com/office/drawing/2014/main" id="{F874F982-205A-3139-7398-C4777DC38911}"/>
              </a:ext>
            </a:extLst>
          </p:cNvPr>
          <p:cNvSpPr txBox="1">
            <a:spLocks/>
          </p:cNvSpPr>
          <p:nvPr/>
        </p:nvSpPr>
        <p:spPr>
          <a:xfrm>
            <a:off x="575430" y="1499005"/>
            <a:ext cx="5557356" cy="2975249"/>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400">
                <a:solidFill>
                  <a:schemeClr val="accent5"/>
                </a:solidFill>
                <a:latin typeface="Calibri"/>
                <a:cs typeface="Calibri"/>
              </a:rPr>
              <a:t>Kuali Build</a:t>
            </a:r>
          </a:p>
          <a:p>
            <a:pPr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Designed for Higher Education</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Our online form and workflow builder has graduated from its implementation phase and pilot program.  It is available to the campus at large. </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We now have close to 40 applications in the system.</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Approximately 2,000 forms have been processed to date.</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Stricter ADA guidelines have been announced. This tool will help to replace inaccessible PDF forms found on our website.</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Units needing several apps can now request access to build their own.</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Those needing very few (or with limited resources) can request custom built apps from IS.</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We love to meet with units to demo the software!</a:t>
            </a:r>
          </a:p>
          <a:p>
            <a:pPr lvl="0" indent="-182880" fontAlgn="ctr">
              <a:spcBef>
                <a:spcPts val="0"/>
              </a:spcBef>
              <a:spcAft>
                <a:spcPts val="600"/>
              </a:spcAft>
              <a:buSzPct val="100000"/>
              <a:buFont typeface="Wingdings" panose="05000000000000000000" pitchFamily="2" charset="2"/>
              <a:buChar char="§"/>
              <a:tabLst>
                <a:tab pos="457200" algn="l"/>
              </a:tabLst>
            </a:pPr>
            <a:r>
              <a:rPr lang="en-US" sz="1000">
                <a:latin typeface="Calibri"/>
                <a:ea typeface="Calibri" panose="020F0502020204030204" pitchFamily="34" charset="0"/>
                <a:cs typeface="Calibri"/>
              </a:rPr>
              <a:t>For more information, or to request a demo or access, please visit</a:t>
            </a:r>
            <a:r>
              <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000" u="sng">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https://www.umkc.edu/is/resources/kuai-build.html</a:t>
            </a: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indent="-182880" fontAlgn="ctr">
              <a:spcBef>
                <a:spcPts val="0"/>
              </a:spcBef>
              <a:buSzPct val="100000"/>
              <a:buFont typeface="Wingdings" panose="05000000000000000000" pitchFamily="2" charset="2"/>
              <a:buChar char="§"/>
              <a:tabLst>
                <a:tab pos="457200" algn="l"/>
              </a:tabLst>
            </a:pPr>
            <a:endParaRPr lang="en-US" sz="1000">
              <a:latin typeface="Calibri"/>
              <a:ea typeface="Calibri" panose="020F0502020204030204" pitchFamily="34" charset="0"/>
              <a:cs typeface="Calibri"/>
            </a:endParaRPr>
          </a:p>
          <a:p>
            <a:pPr marL="76200" indent="0">
              <a:lnSpc>
                <a:spcPct val="150000"/>
              </a:lnSpc>
              <a:spcBef>
                <a:spcPts val="0"/>
              </a:spcBef>
              <a:buNone/>
            </a:pPr>
            <a:endParaRPr lang="en-US" sz="1200" b="1" cap="all">
              <a:solidFill>
                <a:srgbClr val="FF9800"/>
              </a:solidFill>
              <a:latin typeface="Calibri" panose="020F0502020204030204" pitchFamily="34" charset="0"/>
              <a:ea typeface="Calibri" panose="020F0502020204030204" pitchFamily="34" charset="0"/>
              <a:cs typeface="Calibri" panose="020F0502020204030204" pitchFamily="34" charset="0"/>
            </a:endParaRPr>
          </a:p>
          <a:p>
            <a:pPr>
              <a:lnSpc>
                <a:spcPct val="150000"/>
              </a:lnSpc>
              <a:spcBef>
                <a:spcPts val="0"/>
              </a:spcBef>
            </a:pPr>
            <a:endParaRPr lang="en-US" sz="12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174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6"/>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p>
            <a:r>
              <a:rPr lang="en-US">
                <a:solidFill>
                  <a:schemeClr val="accent5"/>
                </a:solidFill>
                <a:latin typeface="Calibri"/>
                <a:ea typeface="Calibri"/>
                <a:cs typeface="Calibri"/>
              </a:rPr>
              <a:t>Information Access / Data Warehouse Updates </a:t>
            </a:r>
          </a:p>
        </p:txBody>
      </p:sp>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8" name="Google Shape;237;p16">
            <a:extLst>
              <a:ext uri="{FF2B5EF4-FFF2-40B4-BE49-F238E27FC236}">
                <a16:creationId xmlns:a16="http://schemas.microsoft.com/office/drawing/2014/main" id="{F2A704EA-C924-4E55-8355-137B49692095}"/>
              </a:ext>
            </a:extLst>
          </p:cNvPr>
          <p:cNvSpPr txBox="1">
            <a:spLocks/>
          </p:cNvSpPr>
          <p:nvPr/>
        </p:nvSpPr>
        <p:spPr>
          <a:xfrm>
            <a:off x="487594" y="1570566"/>
            <a:ext cx="5223635" cy="3310195"/>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1pPr>
            <a:lvl2pPr marL="914400" marR="0" lvl="1"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2pPr>
            <a:lvl3pPr marL="1371600" marR="0" lvl="2"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3pPr>
            <a:lvl4pPr marL="1828800" marR="0" lvl="3"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4pPr>
            <a:lvl5pPr marL="2286000" marR="0" lvl="4"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5pPr>
            <a:lvl6pPr marL="2743200" marR="0" lvl="5"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6pPr>
            <a:lvl7pPr marL="3200400" marR="0" lvl="6"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7pPr>
            <a:lvl8pPr marL="3657600" marR="0" lvl="7" indent="-381000" algn="l" rtl="0">
              <a:lnSpc>
                <a:spcPct val="100000"/>
              </a:lnSpc>
              <a:spcBef>
                <a:spcPts val="1000"/>
              </a:spcBef>
              <a:spcAft>
                <a:spcPts val="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8pPr>
            <a:lvl9pPr marL="4114800" marR="0" lvl="8" indent="-381000" algn="l" rtl="0">
              <a:lnSpc>
                <a:spcPct val="100000"/>
              </a:lnSpc>
              <a:spcBef>
                <a:spcPts val="1000"/>
              </a:spcBef>
              <a:spcAft>
                <a:spcPts val="1000"/>
              </a:spcAft>
              <a:buClr>
                <a:schemeClr val="accent4"/>
              </a:buClr>
              <a:buSzPts val="2400"/>
              <a:buFont typeface="Roboto Condensed Light"/>
              <a:buChar char="▻"/>
              <a:defRPr sz="2400" b="0" i="0" u="none" strike="noStrike" cap="none">
                <a:solidFill>
                  <a:schemeClr val="dk1"/>
                </a:solidFill>
                <a:latin typeface="Roboto Condensed Light"/>
                <a:ea typeface="Roboto Condensed Light"/>
                <a:cs typeface="Roboto Condensed Light"/>
                <a:sym typeface="Roboto Condensed Light"/>
              </a:defRPr>
            </a:lvl9pPr>
          </a:lstStyle>
          <a:p>
            <a:pPr marL="0" indent="0">
              <a:spcBef>
                <a:spcPts val="0"/>
              </a:spcBef>
              <a:buNone/>
              <a:tabLst>
                <a:tab pos="457200" algn="l"/>
              </a:tabLst>
            </a:pPr>
            <a:r>
              <a:rPr lang="en-US" sz="1200">
                <a:solidFill>
                  <a:schemeClr val="accent5"/>
                </a:solidFill>
                <a:latin typeface="Calibri"/>
                <a:cs typeface="Calibri"/>
              </a:rPr>
              <a:t>University Analytics &amp; Institutional Effectiveness Collaboration </a:t>
            </a:r>
          </a:p>
          <a:p>
            <a:pPr marL="457200" lvl="1" indent="-182880" fontAlgn="ctr">
              <a:spcBef>
                <a:spcPts val="300"/>
              </a:spcBef>
              <a:buSzPct val="100000"/>
              <a:buFont typeface="Wingdings"/>
              <a:buChar char="§"/>
              <a:tabLst>
                <a:tab pos="457200" algn="l"/>
              </a:tabLst>
            </a:pPr>
            <a:r>
              <a:rPr lang="en-US" sz="1050">
                <a:latin typeface="Calibri"/>
                <a:cs typeface="Calibri"/>
              </a:rPr>
              <a:t>DSAS Services:  Reporting &amp; Data Requests, Data Warehouse, and Student Success</a:t>
            </a:r>
          </a:p>
          <a:p>
            <a:pPr marL="457200" lvl="1" indent="-182880" fontAlgn="ctr">
              <a:spcBef>
                <a:spcPts val="300"/>
              </a:spcBef>
              <a:buSzPct val="100000"/>
              <a:buFont typeface="Wingdings"/>
              <a:buChar char="§"/>
              <a:tabLst>
                <a:tab pos="457200" algn="l"/>
              </a:tabLst>
            </a:pPr>
            <a:r>
              <a:rPr lang="en-US" sz="1050">
                <a:latin typeface="Calibri"/>
                <a:cs typeface="Calibri"/>
              </a:rPr>
              <a:t>IA team working closely with Melvin Tanner, Director</a:t>
            </a:r>
          </a:p>
          <a:p>
            <a:pPr marL="457200" lvl="1" indent="-182880" fontAlgn="ctr">
              <a:spcBef>
                <a:spcPts val="300"/>
              </a:spcBef>
              <a:buSzPct val="100000"/>
              <a:buFont typeface="Wingdings"/>
              <a:buChar char="§"/>
              <a:tabLst>
                <a:tab pos="457200" algn="l"/>
              </a:tabLst>
            </a:pPr>
            <a:r>
              <a:rPr lang="en-US" sz="1050">
                <a:latin typeface="Calibri"/>
                <a:cs typeface="Calibri"/>
              </a:rPr>
              <a:t>Melvin’s team to take over Ad Hoc and Cognos reporting entirely</a:t>
            </a:r>
          </a:p>
          <a:p>
            <a:pPr marL="914400" lvl="2" indent="-182880" fontAlgn="ctr">
              <a:spcBef>
                <a:spcPts val="300"/>
              </a:spcBef>
              <a:buSzPct val="100000"/>
              <a:buFont typeface="Wingdings"/>
              <a:buChar char="§"/>
              <a:tabLst>
                <a:tab pos="457200" algn="l"/>
              </a:tabLst>
            </a:pPr>
            <a:r>
              <a:rPr lang="en-US" sz="1050">
                <a:latin typeface="Calibri"/>
                <a:cs typeface="Calibri"/>
              </a:rPr>
              <a:t>Reminder:  No new reports in Cognos – maintenance only</a:t>
            </a:r>
          </a:p>
          <a:p>
            <a:pPr marL="914400" lvl="2" indent="-182880" fontAlgn="ctr">
              <a:spcBef>
                <a:spcPts val="300"/>
              </a:spcBef>
              <a:buSzPct val="100000"/>
              <a:buFont typeface="Wingdings"/>
              <a:buChar char="§"/>
              <a:tabLst>
                <a:tab pos="457200" algn="l"/>
              </a:tabLst>
            </a:pPr>
            <a:r>
              <a:rPr lang="en-US" sz="1050">
                <a:latin typeface="Calibri"/>
                <a:cs typeface="Calibri"/>
              </a:rPr>
              <a:t>Working together to migrate Cognos Reports to new solutions</a:t>
            </a:r>
          </a:p>
          <a:p>
            <a:pPr marL="457200" lvl="1" indent="-182880" fontAlgn="ctr">
              <a:spcBef>
                <a:spcPts val="300"/>
              </a:spcBef>
              <a:buSzPct val="100000"/>
              <a:buFont typeface="Wingdings"/>
              <a:buChar char="§"/>
              <a:tabLst>
                <a:tab pos="457200" algn="l"/>
              </a:tabLst>
            </a:pPr>
            <a:r>
              <a:rPr lang="en-US" sz="1050">
                <a:latin typeface="Calibri"/>
                <a:cs typeface="Calibri"/>
              </a:rPr>
              <a:t>Power BI reports/dashboards will continue to be done in collaboration</a:t>
            </a:r>
          </a:p>
          <a:p>
            <a:pPr marL="0" indent="0">
              <a:spcBef>
                <a:spcPts val="0"/>
              </a:spcBef>
              <a:buNone/>
              <a:tabLst>
                <a:tab pos="457200" algn="l"/>
              </a:tabLst>
            </a:pPr>
            <a:endParaRPr lang="en-US" sz="1200">
              <a:solidFill>
                <a:schemeClr val="accent5"/>
              </a:solidFill>
              <a:latin typeface="Calibri"/>
            </a:endParaRPr>
          </a:p>
          <a:p>
            <a:pPr marL="0" indent="0">
              <a:spcBef>
                <a:spcPts val="0"/>
              </a:spcBef>
              <a:buNone/>
              <a:tabLst>
                <a:tab pos="457200" algn="l"/>
              </a:tabLst>
            </a:pPr>
            <a:r>
              <a:rPr lang="en-US" sz="1200">
                <a:solidFill>
                  <a:schemeClr val="accent5"/>
                </a:solidFill>
                <a:latin typeface="Calibri"/>
              </a:rPr>
              <a:t>Data Warehouse</a:t>
            </a:r>
          </a:p>
          <a:p>
            <a:pPr marL="457200" lvl="1" indent="-182880">
              <a:spcBef>
                <a:spcPts val="300"/>
              </a:spcBef>
              <a:buSzPct val="100000"/>
              <a:buFont typeface="Wingdings"/>
              <a:buChar char="§"/>
              <a:tabLst>
                <a:tab pos="457200" algn="l"/>
              </a:tabLst>
            </a:pPr>
            <a:r>
              <a:rPr lang="en-US" sz="1050">
                <a:latin typeface="Calibri"/>
                <a:cs typeface="Calibri"/>
              </a:rPr>
              <a:t>Old Server:  Contacting last few people now and will shut down next week</a:t>
            </a:r>
          </a:p>
          <a:p>
            <a:pPr marL="457200" lvl="1" indent="-182880">
              <a:spcBef>
                <a:spcPts val="300"/>
              </a:spcBef>
              <a:buSzPct val="100000"/>
              <a:buFont typeface="Wingdings"/>
              <a:buChar char="§"/>
              <a:tabLst>
                <a:tab pos="457200" algn="l"/>
              </a:tabLst>
            </a:pPr>
            <a:r>
              <a:rPr lang="en-US" sz="1050">
                <a:latin typeface="Calibri"/>
                <a:cs typeface="Calibri"/>
              </a:rPr>
              <a:t>Implementing a new technology platform from Microsoft called Fabric.</a:t>
            </a:r>
          </a:p>
          <a:p>
            <a:pPr marL="457200" lvl="1" indent="-182880">
              <a:spcBef>
                <a:spcPts val="0"/>
              </a:spcBef>
              <a:buSzPct val="100000"/>
              <a:buFont typeface="Wingdings" panose="05000000000000000000" pitchFamily="2" charset="2"/>
              <a:buChar char="§"/>
              <a:tabLst>
                <a:tab pos="457200" algn="l"/>
              </a:tabLst>
            </a:pPr>
            <a:endParaRPr lang="en-US" sz="1200">
              <a:solidFill>
                <a:schemeClr val="accent5"/>
              </a:solidFill>
            </a:endParaRPr>
          </a:p>
        </p:txBody>
      </p:sp>
      <p:pic>
        <p:nvPicPr>
          <p:cNvPr id="5" name="Graphic 4" descr="Clipboard with solid fill">
            <a:extLst>
              <a:ext uri="{FF2B5EF4-FFF2-40B4-BE49-F238E27FC236}">
                <a16:creationId xmlns:a16="http://schemas.microsoft.com/office/drawing/2014/main" id="{46725D5E-881F-2683-FFE7-6162989B5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563" y="442552"/>
            <a:ext cx="555108" cy="555108"/>
          </a:xfrm>
          <a:prstGeom prst="rect">
            <a:avLst/>
          </a:prstGeom>
        </p:spPr>
      </p:pic>
      <p:pic>
        <p:nvPicPr>
          <p:cNvPr id="1026" name="Picture 2" descr="Data warehousing – an easier way to access your data">
            <a:extLst>
              <a:ext uri="{FF2B5EF4-FFF2-40B4-BE49-F238E27FC236}">
                <a16:creationId xmlns:a16="http://schemas.microsoft.com/office/drawing/2014/main" id="{7CB82A10-23FC-3F32-93DB-2B274C7904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1229" y="2145698"/>
            <a:ext cx="2867203" cy="16128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194507"/>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33AB7045239641975CFBC1BB2802D3" ma:contentTypeVersion="12" ma:contentTypeDescription="Create a new document." ma:contentTypeScope="" ma:versionID="40936881ddbac9f63058ea7f45a95103">
  <xsd:schema xmlns:xsd="http://www.w3.org/2001/XMLSchema" xmlns:xs="http://www.w3.org/2001/XMLSchema" xmlns:p="http://schemas.microsoft.com/office/2006/metadata/properties" xmlns:ns2="893273e3-64a0-4829-ae99-aff97cb57c32" xmlns:ns3="a55056c4-a74d-41ae-9103-a28220f2eeca" targetNamespace="http://schemas.microsoft.com/office/2006/metadata/properties" ma:root="true" ma:fieldsID="0c60374913248b5e4ed3240c87578f8c" ns2:_="" ns3:_="">
    <xsd:import namespace="893273e3-64a0-4829-ae99-aff97cb57c32"/>
    <xsd:import namespace="a55056c4-a74d-41ae-9103-a28220f2eec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273e3-64a0-4829-ae99-aff97cb57c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5056c4-a74d-41ae-9103-a28220f2eec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31f376d-d3e8-4e03-9b2e-4ffa124ff3d3}" ma:internalName="TaxCatchAll" ma:showField="CatchAllData" ma:web="a55056c4-a74d-41ae-9103-a28220f2ee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59B25-60A3-42D5-9243-AC11CCCB8E6B}">
  <ds:schemaRefs>
    <ds:schemaRef ds:uri="http://schemas.microsoft.com/sharepoint/v3/contenttype/forms"/>
  </ds:schemaRefs>
</ds:datastoreItem>
</file>

<file path=customXml/itemProps2.xml><?xml version="1.0" encoding="utf-8"?>
<ds:datastoreItem xmlns:ds="http://schemas.openxmlformats.org/officeDocument/2006/customXml" ds:itemID="{AAAFF5A0-3AB6-4503-AEA2-7DB2FD096BDF}">
  <ds:schemaRefs>
    <ds:schemaRef ds:uri="893273e3-64a0-4829-ae99-aff97cb57c32"/>
    <ds:schemaRef ds:uri="a55056c4-a74d-41ae-9103-a28220f2ee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TotalTime>
  <Words>2776</Words>
  <Application>Microsoft Office PowerPoint</Application>
  <PresentationFormat>On-screen Show (16:9)</PresentationFormat>
  <Paragraphs>402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Wingdings</vt:lpstr>
      <vt:lpstr>Roboto Condensed Light,Sans-Serif</vt:lpstr>
      <vt:lpstr>Roboto Condensed</vt:lpstr>
      <vt:lpstr>Calibri</vt:lpstr>
      <vt:lpstr>Arvo</vt:lpstr>
      <vt:lpstr>Arial</vt:lpstr>
      <vt:lpstr>Roboto Condensed Light</vt:lpstr>
      <vt:lpstr>Salerio template</vt:lpstr>
      <vt:lpstr>UMKC IS  ADVISORY COUNCIL</vt:lpstr>
      <vt:lpstr>WELCOME</vt:lpstr>
      <vt:lpstr>Courtesy Accounts &amp; Email </vt:lpstr>
      <vt:lpstr>Software Update – Process / Grammarly </vt:lpstr>
      <vt:lpstr>Software Updates – AI </vt:lpstr>
      <vt:lpstr>Software Updates - Texting</vt:lpstr>
      <vt:lpstr>Ticketing (Team Dynamics) Updates </vt:lpstr>
      <vt:lpstr>Kuali Build</vt:lpstr>
      <vt:lpstr>Information Access / Data Warehouse Updates </vt:lpstr>
      <vt:lpstr>File Storage Recommendations</vt:lpstr>
      <vt:lpstr>Workstation Replacement Program</vt:lpstr>
      <vt:lpstr>MFD / Printers and Copiers </vt:lpstr>
      <vt:lpstr>Building / Campus Security Projects </vt:lpstr>
      <vt:lpstr>Digital Signage Updates </vt:lpstr>
      <vt:lpstr>Campus Construction &amp; Renovation Projects</vt:lpstr>
      <vt:lpstr>Classroom/Meeting Space Projects – 1</vt:lpstr>
      <vt:lpstr>Classroom/Meeting Space Projects – 2</vt:lpstr>
      <vt:lpstr>Infrastructure &amp; Network Projects</vt:lpstr>
      <vt:lpstr>Networking Update – 1</vt:lpstr>
      <vt:lpstr>Networking Update – 2 </vt:lpstr>
      <vt:lpstr>Business Development</vt:lpstr>
      <vt:lpstr>UM Compliance </vt:lpstr>
      <vt:lpstr>Administrative Updates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UMKC IS  ADVISORY COUNCIL</dc:title>
  <dc:creator>Pottebaum, Stephen</dc:creator>
  <cp:lastModifiedBy>Crowell, Christopher</cp:lastModifiedBy>
  <cp:revision>3</cp:revision>
  <dcterms:modified xsi:type="dcterms:W3CDTF">2024-10-21T14:19:49Z</dcterms:modified>
</cp:coreProperties>
</file>